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3" r:id="rId5"/>
    <p:sldMasterId id="2147483674" r:id="rId6"/>
    <p:sldMasterId id="2147483675" r:id="rId7"/>
    <p:sldMasterId id="2147483678" r:id="rId8"/>
    <p:sldMasterId id="2147483676" r:id="rId9"/>
    <p:sldMasterId id="2147483677" r:id="rId10"/>
  </p:sldMasterIdLst>
  <p:notesMasterIdLst>
    <p:notesMasterId r:id="rId33"/>
  </p:notesMasterIdLst>
  <p:sldIdLst>
    <p:sldId id="258" r:id="rId11"/>
    <p:sldId id="611" r:id="rId12"/>
    <p:sldId id="612" r:id="rId13"/>
    <p:sldId id="613" r:id="rId14"/>
    <p:sldId id="262" r:id="rId15"/>
    <p:sldId id="603" r:id="rId16"/>
    <p:sldId id="594" r:id="rId17"/>
    <p:sldId id="609" r:id="rId18"/>
    <p:sldId id="601" r:id="rId19"/>
    <p:sldId id="606" r:id="rId20"/>
    <p:sldId id="596" r:id="rId21"/>
    <p:sldId id="666" r:id="rId22"/>
    <p:sldId id="667" r:id="rId23"/>
    <p:sldId id="607" r:id="rId24"/>
    <p:sldId id="600" r:id="rId25"/>
    <p:sldId id="599" r:id="rId26"/>
    <p:sldId id="669" r:id="rId27"/>
    <p:sldId id="616" r:id="rId28"/>
    <p:sldId id="670" r:id="rId29"/>
    <p:sldId id="359" r:id="rId30"/>
    <p:sldId id="485" r:id="rId31"/>
    <p:sldId id="595" r:id="rId3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2D69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4" autoAdjust="0"/>
    <p:restoredTop sz="88981" autoAdjust="0"/>
  </p:normalViewPr>
  <p:slideViewPr>
    <p:cSldViewPr snapToObjects="1">
      <p:cViewPr>
        <p:scale>
          <a:sx n="130" d="100"/>
          <a:sy n="130" d="100"/>
        </p:scale>
        <p:origin x="4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4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2ACF4-2D85-4142-AD56-F8483DBF799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B3A711-9CA4-0349-80E4-1FFDD071EDC8}">
      <dgm:prSet phldrT="[Text]" custT="1"/>
      <dgm:spPr/>
      <dgm:t>
        <a:bodyPr/>
        <a:lstStyle/>
        <a:p>
          <a:r>
            <a:rPr lang="en-GB" sz="1800" b="1" dirty="0" err="1"/>
            <a:t>Extralinguistic</a:t>
          </a:r>
          <a:endParaRPr lang="en-GB" sz="1400" b="1" dirty="0"/>
        </a:p>
      </dgm:t>
    </dgm:pt>
    <dgm:pt modelId="{B5F34683-B5F8-2348-9B9C-831BCBE08338}" type="parTrans" cxnId="{A4F247AB-61FE-A043-B809-93D8B8F0440C}">
      <dgm:prSet/>
      <dgm:spPr/>
      <dgm:t>
        <a:bodyPr/>
        <a:lstStyle/>
        <a:p>
          <a:endParaRPr lang="en-GB"/>
        </a:p>
      </dgm:t>
    </dgm:pt>
    <dgm:pt modelId="{8FCF5B02-9A07-0341-96CA-0B2D3F68742B}" type="sibTrans" cxnId="{A4F247AB-61FE-A043-B809-93D8B8F0440C}">
      <dgm:prSet/>
      <dgm:spPr/>
      <dgm:t>
        <a:bodyPr/>
        <a:lstStyle/>
        <a:p>
          <a:endParaRPr lang="en-GB"/>
        </a:p>
      </dgm:t>
    </dgm:pt>
    <dgm:pt modelId="{8E7C0AD0-E10C-DD40-ADCB-30FE9233963C}">
      <dgm:prSet phldrT="[Text]" custT="1"/>
      <dgm:spPr/>
      <dgm:t>
        <a:bodyPr/>
        <a:lstStyle/>
        <a:p>
          <a:r>
            <a:rPr lang="en-US" sz="1400" b="1" dirty="0"/>
            <a:t>stages of </a:t>
          </a:r>
          <a:r>
            <a:rPr lang="en-US" sz="1400" b="1" dirty="0" err="1"/>
            <a:t>acq</a:t>
          </a:r>
          <a:r>
            <a:rPr lang="pl-PL" sz="1400" b="1" dirty="0" err="1"/>
            <a:t>uisition</a:t>
          </a:r>
          <a:r>
            <a:rPr lang="en-US" sz="1400" b="1" dirty="0"/>
            <a:t> </a:t>
          </a:r>
          <a:endParaRPr lang="en-GB" sz="1400" b="1" dirty="0"/>
        </a:p>
      </dgm:t>
    </dgm:pt>
    <dgm:pt modelId="{73F2FCAF-3659-2B4D-BD84-60FD33097989}" type="parTrans" cxnId="{72281F79-306E-CB47-A868-4C6A679255AE}">
      <dgm:prSet/>
      <dgm:spPr/>
      <dgm:t>
        <a:bodyPr/>
        <a:lstStyle/>
        <a:p>
          <a:endParaRPr lang="en-GB"/>
        </a:p>
      </dgm:t>
    </dgm:pt>
    <dgm:pt modelId="{35C95AD6-7D9E-AB41-B896-B2734ADEC0B7}" type="sibTrans" cxnId="{72281F79-306E-CB47-A868-4C6A679255AE}">
      <dgm:prSet/>
      <dgm:spPr/>
      <dgm:t>
        <a:bodyPr/>
        <a:lstStyle/>
        <a:p>
          <a:endParaRPr lang="en-GB"/>
        </a:p>
      </dgm:t>
    </dgm:pt>
    <dgm:pt modelId="{FBA50FF2-D30B-0F46-A314-2863E1A65F49}">
      <dgm:prSet phldrT="[Text]" custT="1"/>
      <dgm:spPr/>
      <dgm:t>
        <a:bodyPr/>
        <a:lstStyle/>
        <a:p>
          <a:r>
            <a:rPr lang="en-GB" sz="1400" b="1" dirty="0"/>
            <a:t>frequency of input &amp; use</a:t>
          </a:r>
        </a:p>
      </dgm:t>
    </dgm:pt>
    <dgm:pt modelId="{89A323E7-F093-0845-8CF6-012D1F5C04AF}" type="parTrans" cxnId="{71E12B06-5EE2-F641-80CA-FBE1281E2A56}">
      <dgm:prSet/>
      <dgm:spPr/>
      <dgm:t>
        <a:bodyPr/>
        <a:lstStyle/>
        <a:p>
          <a:endParaRPr lang="en-GB"/>
        </a:p>
      </dgm:t>
    </dgm:pt>
    <dgm:pt modelId="{4B2EBF01-FD01-ED4F-9D2C-F0A8C4A60769}" type="sibTrans" cxnId="{71E12B06-5EE2-F641-80CA-FBE1281E2A56}">
      <dgm:prSet/>
      <dgm:spPr/>
      <dgm:t>
        <a:bodyPr/>
        <a:lstStyle/>
        <a:p>
          <a:endParaRPr lang="en-GB"/>
        </a:p>
      </dgm:t>
    </dgm:pt>
    <dgm:pt modelId="{A63319CC-2CF3-0542-93FE-1249BFD34F1C}">
      <dgm:prSet phldrT="[Text]" custT="1"/>
      <dgm:spPr/>
      <dgm:t>
        <a:bodyPr/>
        <a:lstStyle/>
        <a:p>
          <a:r>
            <a:rPr lang="en-GB" sz="1400" b="1" dirty="0"/>
            <a:t>Ln</a:t>
          </a:r>
        </a:p>
      </dgm:t>
    </dgm:pt>
    <dgm:pt modelId="{7D0B0B33-E7A2-314C-B898-73F182B8716E}" type="sibTrans" cxnId="{33456D69-574F-7949-BE4A-CF793CAA8CCB}">
      <dgm:prSet/>
      <dgm:spPr/>
      <dgm:t>
        <a:bodyPr/>
        <a:lstStyle/>
        <a:p>
          <a:endParaRPr lang="en-GB"/>
        </a:p>
      </dgm:t>
    </dgm:pt>
    <dgm:pt modelId="{D903CC61-B8DF-4944-96ED-2CEDB40AEFDE}" type="parTrans" cxnId="{33456D69-574F-7949-BE4A-CF793CAA8CCB}">
      <dgm:prSet/>
      <dgm:spPr/>
      <dgm:t>
        <a:bodyPr/>
        <a:lstStyle/>
        <a:p>
          <a:endParaRPr lang="en-GB"/>
        </a:p>
      </dgm:t>
    </dgm:pt>
    <dgm:pt modelId="{E1C5A779-434E-984E-A944-DDCC60A42A96}">
      <dgm:prSet phldrT="[Text]" custT="1"/>
      <dgm:spPr/>
      <dgm:t>
        <a:bodyPr/>
        <a:lstStyle/>
        <a:p>
          <a:r>
            <a:rPr lang="en-GB" sz="1400" b="1" dirty="0"/>
            <a:t>L1</a:t>
          </a:r>
        </a:p>
      </dgm:t>
    </dgm:pt>
    <dgm:pt modelId="{B8843267-56B9-E048-88C7-5B885F6FF8D0}" type="sibTrans" cxnId="{EB5805DB-06D3-5344-825C-30BF0E57523B}">
      <dgm:prSet/>
      <dgm:spPr/>
      <dgm:t>
        <a:bodyPr/>
        <a:lstStyle/>
        <a:p>
          <a:endParaRPr lang="en-GB"/>
        </a:p>
      </dgm:t>
    </dgm:pt>
    <dgm:pt modelId="{9E241FDE-7733-5744-BE51-59888D74EEC5}" type="parTrans" cxnId="{EB5805DB-06D3-5344-825C-30BF0E57523B}">
      <dgm:prSet/>
      <dgm:spPr/>
      <dgm:t>
        <a:bodyPr/>
        <a:lstStyle/>
        <a:p>
          <a:endParaRPr lang="en-GB"/>
        </a:p>
      </dgm:t>
    </dgm:pt>
    <dgm:pt modelId="{B2DA5F46-FBE5-6C46-8F3E-9E581AC13612}">
      <dgm:prSet phldrT="[Text]" custT="1"/>
      <dgm:spPr/>
      <dgm:t>
        <a:bodyPr/>
        <a:lstStyle/>
        <a:p>
          <a:r>
            <a:rPr lang="en-GB" sz="1800" b="1" dirty="0"/>
            <a:t>Linguistic</a:t>
          </a:r>
        </a:p>
      </dgm:t>
    </dgm:pt>
    <dgm:pt modelId="{6DE3FEBF-F99B-6B47-91B8-ED12E31911C8}" type="sibTrans" cxnId="{EA5FF18E-6E7C-7243-8EC2-C47FBB5B040D}">
      <dgm:prSet/>
      <dgm:spPr/>
      <dgm:t>
        <a:bodyPr/>
        <a:lstStyle/>
        <a:p>
          <a:endParaRPr lang="en-GB"/>
        </a:p>
      </dgm:t>
    </dgm:pt>
    <dgm:pt modelId="{D16B0B7D-72C7-7643-8D60-122B6209CB03}" type="parTrans" cxnId="{EA5FF18E-6E7C-7243-8EC2-C47FBB5B040D}">
      <dgm:prSet/>
      <dgm:spPr/>
      <dgm:t>
        <a:bodyPr/>
        <a:lstStyle/>
        <a:p>
          <a:endParaRPr lang="en-GB"/>
        </a:p>
      </dgm:t>
    </dgm:pt>
    <dgm:pt modelId="{33F7154F-9C9B-FD4D-BBF3-AF2E74673A7C}">
      <dgm:prSet phldrT="[Text]" custT="1"/>
      <dgm:spPr/>
      <dgm:t>
        <a:bodyPr/>
        <a:lstStyle/>
        <a:p>
          <a:r>
            <a:rPr lang="en-GB" sz="1400" b="1"/>
            <a:t>preferability generalizations</a:t>
          </a:r>
          <a:r>
            <a:rPr lang="en-GB" sz="1600" b="1"/>
            <a:t> </a:t>
          </a:r>
          <a:endParaRPr lang="en-GB" sz="1600" b="1" dirty="0"/>
        </a:p>
      </dgm:t>
    </dgm:pt>
    <dgm:pt modelId="{0B7AB66F-095E-C64F-927F-71EE6C482704}" type="parTrans" cxnId="{267C2ED0-24DC-0A46-8D6E-ABBE783204D0}">
      <dgm:prSet/>
      <dgm:spPr/>
      <dgm:t>
        <a:bodyPr/>
        <a:lstStyle/>
        <a:p>
          <a:endParaRPr lang="en-GB"/>
        </a:p>
      </dgm:t>
    </dgm:pt>
    <dgm:pt modelId="{3D5F260D-BF4D-BF4E-9B08-C7DD6897A0FD}" type="sibTrans" cxnId="{267C2ED0-24DC-0A46-8D6E-ABBE783204D0}">
      <dgm:prSet/>
      <dgm:spPr/>
      <dgm:t>
        <a:bodyPr/>
        <a:lstStyle/>
        <a:p>
          <a:endParaRPr lang="en-GB"/>
        </a:p>
      </dgm:t>
    </dgm:pt>
    <dgm:pt modelId="{4858CCAF-4B6A-B54E-8232-A3999A96D97E}">
      <dgm:prSet phldrT="[Text]" custT="1"/>
      <dgm:spPr/>
      <dgm:t>
        <a:bodyPr/>
        <a:lstStyle/>
        <a:p>
          <a:r>
            <a:rPr lang="en-GB" sz="1400" b="1" dirty="0"/>
            <a:t>age of </a:t>
          </a:r>
          <a:r>
            <a:rPr lang="en-GB" sz="1400" b="1" dirty="0" err="1"/>
            <a:t>acq</a:t>
          </a:r>
          <a:r>
            <a:rPr lang="pl-PL" sz="1400" b="1" dirty="0" err="1"/>
            <a:t>uisition</a:t>
          </a:r>
          <a:endParaRPr lang="en-GB" sz="1400" b="1" dirty="0"/>
        </a:p>
      </dgm:t>
    </dgm:pt>
    <dgm:pt modelId="{92475FA1-0405-D547-9C07-B34EB052623C}" type="parTrans" cxnId="{CB7BE3BF-4831-2E41-A3C6-AB1A73E26D41}">
      <dgm:prSet/>
      <dgm:spPr/>
      <dgm:t>
        <a:bodyPr/>
        <a:lstStyle/>
        <a:p>
          <a:endParaRPr lang="en-GB"/>
        </a:p>
      </dgm:t>
    </dgm:pt>
    <dgm:pt modelId="{EF44FD9A-04B7-B843-AA96-87847177CB68}" type="sibTrans" cxnId="{CB7BE3BF-4831-2E41-A3C6-AB1A73E26D41}">
      <dgm:prSet/>
      <dgm:spPr/>
      <dgm:t>
        <a:bodyPr/>
        <a:lstStyle/>
        <a:p>
          <a:endParaRPr lang="en-GB"/>
        </a:p>
      </dgm:t>
    </dgm:pt>
    <dgm:pt modelId="{E6F7289C-BBD1-8948-B97E-35E127F3A8CE}">
      <dgm:prSet phldrT="[Text]" custT="1"/>
      <dgm:spPr/>
      <dgm:t>
        <a:bodyPr/>
        <a:lstStyle/>
        <a:p>
          <a:r>
            <a:rPr lang="en-GB" sz="1400" b="1" dirty="0"/>
            <a:t>proficiency level</a:t>
          </a:r>
        </a:p>
      </dgm:t>
    </dgm:pt>
    <dgm:pt modelId="{427BB0C9-B339-C447-8C81-170E4EA9B631}" type="parTrans" cxnId="{E48414AB-6148-3446-9EA1-AE14555A7A47}">
      <dgm:prSet/>
      <dgm:spPr/>
      <dgm:t>
        <a:bodyPr/>
        <a:lstStyle/>
        <a:p>
          <a:endParaRPr lang="en-GB"/>
        </a:p>
      </dgm:t>
    </dgm:pt>
    <dgm:pt modelId="{A576868E-CF6B-4044-8A8B-DA479D58CEF8}" type="sibTrans" cxnId="{E48414AB-6148-3446-9EA1-AE14555A7A47}">
      <dgm:prSet/>
      <dgm:spPr/>
      <dgm:t>
        <a:bodyPr/>
        <a:lstStyle/>
        <a:p>
          <a:endParaRPr lang="en-GB"/>
        </a:p>
      </dgm:t>
    </dgm:pt>
    <dgm:pt modelId="{CC1CC127-2CF5-0A46-87E6-165B830ECE34}">
      <dgm:prSet phldrT="[Text]" custT="1"/>
      <dgm:spPr/>
      <dgm:t>
        <a:bodyPr/>
        <a:lstStyle/>
        <a:p>
          <a:r>
            <a:rPr lang="en-GB" sz="1400" b="1" dirty="0"/>
            <a:t>metalinguistic awareness</a:t>
          </a:r>
        </a:p>
      </dgm:t>
    </dgm:pt>
    <dgm:pt modelId="{3E1A0B6E-E100-C647-930D-63F17D088678}" type="parTrans" cxnId="{55ADCDDD-C407-A34B-9AC1-8DF3E91DF4FD}">
      <dgm:prSet/>
      <dgm:spPr/>
      <dgm:t>
        <a:bodyPr/>
        <a:lstStyle/>
        <a:p>
          <a:endParaRPr lang="en-GB"/>
        </a:p>
      </dgm:t>
    </dgm:pt>
    <dgm:pt modelId="{A983169F-72E1-0046-B686-9256B41C7720}" type="sibTrans" cxnId="{55ADCDDD-C407-A34B-9AC1-8DF3E91DF4FD}">
      <dgm:prSet/>
      <dgm:spPr/>
      <dgm:t>
        <a:bodyPr/>
        <a:lstStyle/>
        <a:p>
          <a:endParaRPr lang="en-GB"/>
        </a:p>
      </dgm:t>
    </dgm:pt>
    <dgm:pt modelId="{0C2D3751-06E6-CF4B-A81B-163A2F8876F4}">
      <dgm:prSet phldrT="[Text]" custT="1"/>
      <dgm:spPr/>
      <dgm:t>
        <a:bodyPr/>
        <a:lstStyle/>
        <a:p>
          <a:r>
            <a:rPr lang="en-GB" sz="1400" b="1" dirty="0"/>
            <a:t>individual factors</a:t>
          </a:r>
        </a:p>
      </dgm:t>
    </dgm:pt>
    <dgm:pt modelId="{D5D7B4BB-EA18-E746-B77A-BF31A9EE3857}" type="parTrans" cxnId="{E8A8E745-A0E2-AF41-9E71-7D4D11D0376A}">
      <dgm:prSet/>
      <dgm:spPr/>
      <dgm:t>
        <a:bodyPr/>
        <a:lstStyle/>
        <a:p>
          <a:endParaRPr lang="en-GB"/>
        </a:p>
      </dgm:t>
    </dgm:pt>
    <dgm:pt modelId="{BCA16953-54EE-D54D-A5B1-84C115456035}" type="sibTrans" cxnId="{E8A8E745-A0E2-AF41-9E71-7D4D11D0376A}">
      <dgm:prSet/>
      <dgm:spPr/>
      <dgm:t>
        <a:bodyPr/>
        <a:lstStyle/>
        <a:p>
          <a:endParaRPr lang="en-GB"/>
        </a:p>
      </dgm:t>
    </dgm:pt>
    <dgm:pt modelId="{71D544E7-B5D6-A942-B1F9-F23961A754BF}" type="pres">
      <dgm:prSet presAssocID="{4182ACF4-2D85-4142-AD56-F8483DBF79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11B57D-2EE9-3E42-BDE9-0B59A724C8E9}" type="pres">
      <dgm:prSet presAssocID="{B2DA5F46-FBE5-6C46-8F3E-9E581AC13612}" presName="root" presStyleCnt="0"/>
      <dgm:spPr/>
    </dgm:pt>
    <dgm:pt modelId="{BBB8EC50-3DA8-9644-AFA2-2114DCDD7A9B}" type="pres">
      <dgm:prSet presAssocID="{B2DA5F46-FBE5-6C46-8F3E-9E581AC13612}" presName="rootComposite" presStyleCnt="0"/>
      <dgm:spPr/>
    </dgm:pt>
    <dgm:pt modelId="{3F311129-5881-B645-AFAA-163B82CFA035}" type="pres">
      <dgm:prSet presAssocID="{B2DA5F46-FBE5-6C46-8F3E-9E581AC13612}" presName="rootText" presStyleLbl="node1" presStyleIdx="0" presStyleCnt="2" custScaleX="173590"/>
      <dgm:spPr/>
    </dgm:pt>
    <dgm:pt modelId="{EA352628-B5D9-DC4E-93A5-B5991D290F27}" type="pres">
      <dgm:prSet presAssocID="{B2DA5F46-FBE5-6C46-8F3E-9E581AC13612}" presName="rootConnector" presStyleLbl="node1" presStyleIdx="0" presStyleCnt="2"/>
      <dgm:spPr/>
    </dgm:pt>
    <dgm:pt modelId="{900A58EC-F6BD-EA49-9F7D-DD2B2DFE3775}" type="pres">
      <dgm:prSet presAssocID="{B2DA5F46-FBE5-6C46-8F3E-9E581AC13612}" presName="childShape" presStyleCnt="0"/>
      <dgm:spPr/>
    </dgm:pt>
    <dgm:pt modelId="{2EC7963F-BFA4-0B4F-B4C2-3D74D2B23AED}" type="pres">
      <dgm:prSet presAssocID="{9E241FDE-7733-5744-BE51-59888D74EEC5}" presName="Name13" presStyleLbl="parChTrans1D2" presStyleIdx="0" presStyleCnt="9"/>
      <dgm:spPr/>
    </dgm:pt>
    <dgm:pt modelId="{B657377D-837C-574F-97D5-45838F20E535}" type="pres">
      <dgm:prSet presAssocID="{E1C5A779-434E-984E-A944-DDCC60A42A96}" presName="childText" presStyleLbl="bgAcc1" presStyleIdx="0" presStyleCnt="9">
        <dgm:presLayoutVars>
          <dgm:bulletEnabled val="1"/>
        </dgm:presLayoutVars>
      </dgm:prSet>
      <dgm:spPr/>
    </dgm:pt>
    <dgm:pt modelId="{EF0744F3-C5CC-C84B-9CE9-8D17F1DE1F47}" type="pres">
      <dgm:prSet presAssocID="{D903CC61-B8DF-4944-96ED-2CEDB40AEFDE}" presName="Name13" presStyleLbl="parChTrans1D2" presStyleIdx="1" presStyleCnt="9"/>
      <dgm:spPr/>
    </dgm:pt>
    <dgm:pt modelId="{3814F3C0-BCF9-1041-BF2E-A67463636460}" type="pres">
      <dgm:prSet presAssocID="{A63319CC-2CF3-0542-93FE-1249BFD34F1C}" presName="childText" presStyleLbl="bgAcc1" presStyleIdx="1" presStyleCnt="9">
        <dgm:presLayoutVars>
          <dgm:bulletEnabled val="1"/>
        </dgm:presLayoutVars>
      </dgm:prSet>
      <dgm:spPr/>
    </dgm:pt>
    <dgm:pt modelId="{75218F36-F8FB-3546-80A3-EF83BC97E342}" type="pres">
      <dgm:prSet presAssocID="{0B7AB66F-095E-C64F-927F-71EE6C482704}" presName="Name13" presStyleLbl="parChTrans1D2" presStyleIdx="2" presStyleCnt="9"/>
      <dgm:spPr/>
    </dgm:pt>
    <dgm:pt modelId="{CEFA85DF-A124-434B-B59B-5AB954559E7A}" type="pres">
      <dgm:prSet presAssocID="{33F7154F-9C9B-FD4D-BBF3-AF2E74673A7C}" presName="childText" presStyleLbl="bgAcc1" presStyleIdx="2" presStyleCnt="9" custScaleX="266376" custScaleY="194276">
        <dgm:presLayoutVars>
          <dgm:bulletEnabled val="1"/>
        </dgm:presLayoutVars>
      </dgm:prSet>
      <dgm:spPr/>
    </dgm:pt>
    <dgm:pt modelId="{81C162C9-BE84-A64F-81AA-9B3078B0D84B}" type="pres">
      <dgm:prSet presAssocID="{9AB3A711-9CA4-0349-80E4-1FFDD071EDC8}" presName="root" presStyleCnt="0"/>
      <dgm:spPr/>
    </dgm:pt>
    <dgm:pt modelId="{B3A4C999-7A28-6943-8856-C5E579B69580}" type="pres">
      <dgm:prSet presAssocID="{9AB3A711-9CA4-0349-80E4-1FFDD071EDC8}" presName="rootComposite" presStyleCnt="0"/>
      <dgm:spPr/>
    </dgm:pt>
    <dgm:pt modelId="{D5235CBD-BF9C-384B-97E8-0FD52CD9452D}" type="pres">
      <dgm:prSet presAssocID="{9AB3A711-9CA4-0349-80E4-1FFDD071EDC8}" presName="rootText" presStyleLbl="node1" presStyleIdx="1" presStyleCnt="2" custScaleX="250840"/>
      <dgm:spPr/>
    </dgm:pt>
    <dgm:pt modelId="{3750714A-1D20-4549-9F37-2AE82F0ED42A}" type="pres">
      <dgm:prSet presAssocID="{9AB3A711-9CA4-0349-80E4-1FFDD071EDC8}" presName="rootConnector" presStyleLbl="node1" presStyleIdx="1" presStyleCnt="2"/>
      <dgm:spPr/>
    </dgm:pt>
    <dgm:pt modelId="{2D21D713-652A-0149-AEC2-EE2E26E55F83}" type="pres">
      <dgm:prSet presAssocID="{9AB3A711-9CA4-0349-80E4-1FFDD071EDC8}" presName="childShape" presStyleCnt="0"/>
      <dgm:spPr/>
    </dgm:pt>
    <dgm:pt modelId="{2318E452-6EAF-7849-B25B-25E89A1B5B55}" type="pres">
      <dgm:prSet presAssocID="{73F2FCAF-3659-2B4D-BD84-60FD33097989}" presName="Name13" presStyleLbl="parChTrans1D2" presStyleIdx="3" presStyleCnt="9"/>
      <dgm:spPr/>
    </dgm:pt>
    <dgm:pt modelId="{39A256C2-2383-6F4C-947E-5BEE34DCD33D}" type="pres">
      <dgm:prSet presAssocID="{8E7C0AD0-E10C-DD40-ADCB-30FE9233963C}" presName="childText" presStyleLbl="bgAcc1" presStyleIdx="3" presStyleCnt="9" custScaleX="233939">
        <dgm:presLayoutVars>
          <dgm:bulletEnabled val="1"/>
        </dgm:presLayoutVars>
      </dgm:prSet>
      <dgm:spPr/>
    </dgm:pt>
    <dgm:pt modelId="{45D8C015-97FE-A04C-B3A1-46E588C5E961}" type="pres">
      <dgm:prSet presAssocID="{89A323E7-F093-0845-8CF6-012D1F5C04AF}" presName="Name13" presStyleLbl="parChTrans1D2" presStyleIdx="4" presStyleCnt="9"/>
      <dgm:spPr/>
    </dgm:pt>
    <dgm:pt modelId="{7914EFE0-24E4-934A-9268-A595E5E40AC0}" type="pres">
      <dgm:prSet presAssocID="{FBA50FF2-D30B-0F46-A314-2863E1A65F49}" presName="childText" presStyleLbl="bgAcc1" presStyleIdx="4" presStyleCnt="9" custScaleX="236735">
        <dgm:presLayoutVars>
          <dgm:bulletEnabled val="1"/>
        </dgm:presLayoutVars>
      </dgm:prSet>
      <dgm:spPr/>
    </dgm:pt>
    <dgm:pt modelId="{EA01DD50-E45A-B040-B0C9-5080A811820F}" type="pres">
      <dgm:prSet presAssocID="{92475FA1-0405-D547-9C07-B34EB052623C}" presName="Name13" presStyleLbl="parChTrans1D2" presStyleIdx="5" presStyleCnt="9"/>
      <dgm:spPr/>
    </dgm:pt>
    <dgm:pt modelId="{2E042D22-D3AC-0447-9109-44CDFA5DB49E}" type="pres">
      <dgm:prSet presAssocID="{4858CCAF-4B6A-B54E-8232-A3999A96D97E}" presName="childText" presStyleLbl="bgAcc1" presStyleIdx="5" presStyleCnt="9" custScaleX="237434">
        <dgm:presLayoutVars>
          <dgm:bulletEnabled val="1"/>
        </dgm:presLayoutVars>
      </dgm:prSet>
      <dgm:spPr/>
    </dgm:pt>
    <dgm:pt modelId="{A487AB66-9836-4044-B2F1-1B3B81F203F3}" type="pres">
      <dgm:prSet presAssocID="{427BB0C9-B339-C447-8C81-170E4EA9B631}" presName="Name13" presStyleLbl="parChTrans1D2" presStyleIdx="6" presStyleCnt="9"/>
      <dgm:spPr/>
    </dgm:pt>
    <dgm:pt modelId="{EBCBA8D7-5C65-9246-9E86-A9F9948DF65E}" type="pres">
      <dgm:prSet presAssocID="{E6F7289C-BBD1-8948-B97E-35E127F3A8CE}" presName="childText" presStyleLbl="bgAcc1" presStyleIdx="6" presStyleCnt="9" custScaleX="236036">
        <dgm:presLayoutVars>
          <dgm:bulletEnabled val="1"/>
        </dgm:presLayoutVars>
      </dgm:prSet>
      <dgm:spPr/>
    </dgm:pt>
    <dgm:pt modelId="{163B48E0-8952-E24D-A68C-B4F58FB99971}" type="pres">
      <dgm:prSet presAssocID="{3E1A0B6E-E100-C647-930D-63F17D088678}" presName="Name13" presStyleLbl="parChTrans1D2" presStyleIdx="7" presStyleCnt="9"/>
      <dgm:spPr/>
    </dgm:pt>
    <dgm:pt modelId="{20914222-6AB3-8343-A855-C71AFF2B2B56}" type="pres">
      <dgm:prSet presAssocID="{CC1CC127-2CF5-0A46-87E6-165B830ECE34}" presName="childText" presStyleLbl="bgAcc1" presStyleIdx="7" presStyleCnt="9" custScaleX="236036">
        <dgm:presLayoutVars>
          <dgm:bulletEnabled val="1"/>
        </dgm:presLayoutVars>
      </dgm:prSet>
      <dgm:spPr/>
    </dgm:pt>
    <dgm:pt modelId="{36B5B032-BF17-7341-918E-2A4665C8333B}" type="pres">
      <dgm:prSet presAssocID="{D5D7B4BB-EA18-E746-B77A-BF31A9EE3857}" presName="Name13" presStyleLbl="parChTrans1D2" presStyleIdx="8" presStyleCnt="9"/>
      <dgm:spPr/>
    </dgm:pt>
    <dgm:pt modelId="{90C32D38-CD77-FB41-B36E-0774E9ED5190}" type="pres">
      <dgm:prSet presAssocID="{0C2D3751-06E6-CF4B-A81B-163A2F8876F4}" presName="childText" presStyleLbl="bgAcc1" presStyleIdx="8" presStyleCnt="9" custScaleX="238133">
        <dgm:presLayoutVars>
          <dgm:bulletEnabled val="1"/>
        </dgm:presLayoutVars>
      </dgm:prSet>
      <dgm:spPr/>
    </dgm:pt>
  </dgm:ptLst>
  <dgm:cxnLst>
    <dgm:cxn modelId="{42DCF300-7EE7-4102-9A27-1368DD2386BD}" type="presOf" srcId="{9E241FDE-7733-5744-BE51-59888D74EEC5}" destId="{2EC7963F-BFA4-0B4F-B4C2-3D74D2B23AED}" srcOrd="0" destOrd="0" presId="urn:microsoft.com/office/officeart/2005/8/layout/hierarchy3"/>
    <dgm:cxn modelId="{71E12B06-5EE2-F641-80CA-FBE1281E2A56}" srcId="{9AB3A711-9CA4-0349-80E4-1FFDD071EDC8}" destId="{FBA50FF2-D30B-0F46-A314-2863E1A65F49}" srcOrd="1" destOrd="0" parTransId="{89A323E7-F093-0845-8CF6-012D1F5C04AF}" sibTransId="{4B2EBF01-FD01-ED4F-9D2C-F0A8C4A60769}"/>
    <dgm:cxn modelId="{2986F90D-BC0E-4DB8-B17C-9484D849D62B}" type="presOf" srcId="{4182ACF4-2D85-4142-AD56-F8483DBF7997}" destId="{71D544E7-B5D6-A942-B1F9-F23961A754BF}" srcOrd="0" destOrd="0" presId="urn:microsoft.com/office/officeart/2005/8/layout/hierarchy3"/>
    <dgm:cxn modelId="{4D6E901E-44A0-4CF6-B023-B7E26CAEFC92}" type="presOf" srcId="{89A323E7-F093-0845-8CF6-012D1F5C04AF}" destId="{45D8C015-97FE-A04C-B3A1-46E588C5E961}" srcOrd="0" destOrd="0" presId="urn:microsoft.com/office/officeart/2005/8/layout/hierarchy3"/>
    <dgm:cxn modelId="{5B06802B-0960-46AB-AD06-99904719B210}" type="presOf" srcId="{A63319CC-2CF3-0542-93FE-1249BFD34F1C}" destId="{3814F3C0-BCF9-1041-BF2E-A67463636460}" srcOrd="0" destOrd="0" presId="urn:microsoft.com/office/officeart/2005/8/layout/hierarchy3"/>
    <dgm:cxn modelId="{BFB89134-2B70-4B73-8CD9-A572C6D5CC6C}" type="presOf" srcId="{73F2FCAF-3659-2B4D-BD84-60FD33097989}" destId="{2318E452-6EAF-7849-B25B-25E89A1B5B55}" srcOrd="0" destOrd="0" presId="urn:microsoft.com/office/officeart/2005/8/layout/hierarchy3"/>
    <dgm:cxn modelId="{95A23E36-1B35-4C8C-890B-2B19A84CCC42}" type="presOf" srcId="{B2DA5F46-FBE5-6C46-8F3E-9E581AC13612}" destId="{EA352628-B5D9-DC4E-93A5-B5991D290F27}" srcOrd="1" destOrd="0" presId="urn:microsoft.com/office/officeart/2005/8/layout/hierarchy3"/>
    <dgm:cxn modelId="{A9B6193F-5669-4CE6-8F14-B397B1D1ABE9}" type="presOf" srcId="{3E1A0B6E-E100-C647-930D-63F17D088678}" destId="{163B48E0-8952-E24D-A68C-B4F58FB99971}" srcOrd="0" destOrd="0" presId="urn:microsoft.com/office/officeart/2005/8/layout/hierarchy3"/>
    <dgm:cxn modelId="{C09C3640-FEE0-4313-95C7-0068F42C0BB5}" type="presOf" srcId="{0C2D3751-06E6-CF4B-A81B-163A2F8876F4}" destId="{90C32D38-CD77-FB41-B36E-0774E9ED5190}" srcOrd="0" destOrd="0" presId="urn:microsoft.com/office/officeart/2005/8/layout/hierarchy3"/>
    <dgm:cxn modelId="{39CEB842-2436-49B2-A11F-F60FF67F68FB}" type="presOf" srcId="{E1C5A779-434E-984E-A944-DDCC60A42A96}" destId="{B657377D-837C-574F-97D5-45838F20E535}" srcOrd="0" destOrd="0" presId="urn:microsoft.com/office/officeart/2005/8/layout/hierarchy3"/>
    <dgm:cxn modelId="{E8A8E745-A0E2-AF41-9E71-7D4D11D0376A}" srcId="{9AB3A711-9CA4-0349-80E4-1FFDD071EDC8}" destId="{0C2D3751-06E6-CF4B-A81B-163A2F8876F4}" srcOrd="5" destOrd="0" parTransId="{D5D7B4BB-EA18-E746-B77A-BF31A9EE3857}" sibTransId="{BCA16953-54EE-D54D-A5B1-84C115456035}"/>
    <dgm:cxn modelId="{E0E65048-E103-4DB7-B349-FDE9FAB7BF47}" type="presOf" srcId="{B2DA5F46-FBE5-6C46-8F3E-9E581AC13612}" destId="{3F311129-5881-B645-AFAA-163B82CFA035}" srcOrd="0" destOrd="0" presId="urn:microsoft.com/office/officeart/2005/8/layout/hierarchy3"/>
    <dgm:cxn modelId="{DDA7024E-18B7-4D5B-9763-008BB8495289}" type="presOf" srcId="{9AB3A711-9CA4-0349-80E4-1FFDD071EDC8}" destId="{3750714A-1D20-4549-9F37-2AE82F0ED42A}" srcOrd="1" destOrd="0" presId="urn:microsoft.com/office/officeart/2005/8/layout/hierarchy3"/>
    <dgm:cxn modelId="{058F6F55-115F-4F76-B792-EC2E213D0D68}" type="presOf" srcId="{D5D7B4BB-EA18-E746-B77A-BF31A9EE3857}" destId="{36B5B032-BF17-7341-918E-2A4665C8333B}" srcOrd="0" destOrd="0" presId="urn:microsoft.com/office/officeart/2005/8/layout/hierarchy3"/>
    <dgm:cxn modelId="{0A8FE45B-A995-450C-8DE7-150319CB2B1A}" type="presOf" srcId="{E6F7289C-BBD1-8948-B97E-35E127F3A8CE}" destId="{EBCBA8D7-5C65-9246-9E86-A9F9948DF65E}" srcOrd="0" destOrd="0" presId="urn:microsoft.com/office/officeart/2005/8/layout/hierarchy3"/>
    <dgm:cxn modelId="{329D5C5C-66EA-4447-ACB1-38E95E632E54}" type="presOf" srcId="{9AB3A711-9CA4-0349-80E4-1FFDD071EDC8}" destId="{D5235CBD-BF9C-384B-97E8-0FD52CD9452D}" srcOrd="0" destOrd="0" presId="urn:microsoft.com/office/officeart/2005/8/layout/hierarchy3"/>
    <dgm:cxn modelId="{C283F168-E0C5-4503-A6FE-C01D74957595}" type="presOf" srcId="{CC1CC127-2CF5-0A46-87E6-165B830ECE34}" destId="{20914222-6AB3-8343-A855-C71AFF2B2B56}" srcOrd="0" destOrd="0" presId="urn:microsoft.com/office/officeart/2005/8/layout/hierarchy3"/>
    <dgm:cxn modelId="{33456D69-574F-7949-BE4A-CF793CAA8CCB}" srcId="{B2DA5F46-FBE5-6C46-8F3E-9E581AC13612}" destId="{A63319CC-2CF3-0542-93FE-1249BFD34F1C}" srcOrd="1" destOrd="0" parTransId="{D903CC61-B8DF-4944-96ED-2CEDB40AEFDE}" sibTransId="{7D0B0B33-E7A2-314C-B898-73F182B8716E}"/>
    <dgm:cxn modelId="{2D48BE6B-E32C-4AF4-BB41-13CA8688F295}" type="presOf" srcId="{FBA50FF2-D30B-0F46-A314-2863E1A65F49}" destId="{7914EFE0-24E4-934A-9268-A595E5E40AC0}" srcOrd="0" destOrd="0" presId="urn:microsoft.com/office/officeart/2005/8/layout/hierarchy3"/>
    <dgm:cxn modelId="{72281F79-306E-CB47-A868-4C6A679255AE}" srcId="{9AB3A711-9CA4-0349-80E4-1FFDD071EDC8}" destId="{8E7C0AD0-E10C-DD40-ADCB-30FE9233963C}" srcOrd="0" destOrd="0" parTransId="{73F2FCAF-3659-2B4D-BD84-60FD33097989}" sibTransId="{35C95AD6-7D9E-AB41-B896-B2734ADEC0B7}"/>
    <dgm:cxn modelId="{A568A881-2D9F-4122-9E19-DC203450BE29}" type="presOf" srcId="{0B7AB66F-095E-C64F-927F-71EE6C482704}" destId="{75218F36-F8FB-3546-80A3-EF83BC97E342}" srcOrd="0" destOrd="0" presId="urn:microsoft.com/office/officeart/2005/8/layout/hierarchy3"/>
    <dgm:cxn modelId="{EAD5A885-8C47-4A95-B82C-4BEA87752356}" type="presOf" srcId="{92475FA1-0405-D547-9C07-B34EB052623C}" destId="{EA01DD50-E45A-B040-B0C9-5080A811820F}" srcOrd="0" destOrd="0" presId="urn:microsoft.com/office/officeart/2005/8/layout/hierarchy3"/>
    <dgm:cxn modelId="{EA5FF18E-6E7C-7243-8EC2-C47FBB5B040D}" srcId="{4182ACF4-2D85-4142-AD56-F8483DBF7997}" destId="{B2DA5F46-FBE5-6C46-8F3E-9E581AC13612}" srcOrd="0" destOrd="0" parTransId="{D16B0B7D-72C7-7643-8D60-122B6209CB03}" sibTransId="{6DE3FEBF-F99B-6B47-91B8-ED12E31911C8}"/>
    <dgm:cxn modelId="{5449FE9E-6040-4435-96DC-5F750A8A00AB}" type="presOf" srcId="{33F7154F-9C9B-FD4D-BBF3-AF2E74673A7C}" destId="{CEFA85DF-A124-434B-B59B-5AB954559E7A}" srcOrd="0" destOrd="0" presId="urn:microsoft.com/office/officeart/2005/8/layout/hierarchy3"/>
    <dgm:cxn modelId="{E48414AB-6148-3446-9EA1-AE14555A7A47}" srcId="{9AB3A711-9CA4-0349-80E4-1FFDD071EDC8}" destId="{E6F7289C-BBD1-8948-B97E-35E127F3A8CE}" srcOrd="3" destOrd="0" parTransId="{427BB0C9-B339-C447-8C81-170E4EA9B631}" sibTransId="{A576868E-CF6B-4044-8A8B-DA479D58CEF8}"/>
    <dgm:cxn modelId="{A4F247AB-61FE-A043-B809-93D8B8F0440C}" srcId="{4182ACF4-2D85-4142-AD56-F8483DBF7997}" destId="{9AB3A711-9CA4-0349-80E4-1FFDD071EDC8}" srcOrd="1" destOrd="0" parTransId="{B5F34683-B5F8-2348-9B9C-831BCBE08338}" sibTransId="{8FCF5B02-9A07-0341-96CA-0B2D3F68742B}"/>
    <dgm:cxn modelId="{318953AB-7E55-40FA-A401-F1D3EAFCAD33}" type="presOf" srcId="{8E7C0AD0-E10C-DD40-ADCB-30FE9233963C}" destId="{39A256C2-2383-6F4C-947E-5BEE34DCD33D}" srcOrd="0" destOrd="0" presId="urn:microsoft.com/office/officeart/2005/8/layout/hierarchy3"/>
    <dgm:cxn modelId="{7E69A4AF-239C-4236-814C-26DC19866F9D}" type="presOf" srcId="{4858CCAF-4B6A-B54E-8232-A3999A96D97E}" destId="{2E042D22-D3AC-0447-9109-44CDFA5DB49E}" srcOrd="0" destOrd="0" presId="urn:microsoft.com/office/officeart/2005/8/layout/hierarchy3"/>
    <dgm:cxn modelId="{907E02BA-C84F-4735-8D5C-06F8EBC51568}" type="presOf" srcId="{427BB0C9-B339-C447-8C81-170E4EA9B631}" destId="{A487AB66-9836-4044-B2F1-1B3B81F203F3}" srcOrd="0" destOrd="0" presId="urn:microsoft.com/office/officeart/2005/8/layout/hierarchy3"/>
    <dgm:cxn modelId="{CB7BE3BF-4831-2E41-A3C6-AB1A73E26D41}" srcId="{9AB3A711-9CA4-0349-80E4-1FFDD071EDC8}" destId="{4858CCAF-4B6A-B54E-8232-A3999A96D97E}" srcOrd="2" destOrd="0" parTransId="{92475FA1-0405-D547-9C07-B34EB052623C}" sibTransId="{EF44FD9A-04B7-B843-AA96-87847177CB68}"/>
    <dgm:cxn modelId="{267C2ED0-24DC-0A46-8D6E-ABBE783204D0}" srcId="{B2DA5F46-FBE5-6C46-8F3E-9E581AC13612}" destId="{33F7154F-9C9B-FD4D-BBF3-AF2E74673A7C}" srcOrd="2" destOrd="0" parTransId="{0B7AB66F-095E-C64F-927F-71EE6C482704}" sibTransId="{3D5F260D-BF4D-BF4E-9B08-C7DD6897A0FD}"/>
    <dgm:cxn modelId="{EB5805DB-06D3-5344-825C-30BF0E57523B}" srcId="{B2DA5F46-FBE5-6C46-8F3E-9E581AC13612}" destId="{E1C5A779-434E-984E-A944-DDCC60A42A96}" srcOrd="0" destOrd="0" parTransId="{9E241FDE-7733-5744-BE51-59888D74EEC5}" sibTransId="{B8843267-56B9-E048-88C7-5B885F6FF8D0}"/>
    <dgm:cxn modelId="{55ADCDDD-C407-A34B-9AC1-8DF3E91DF4FD}" srcId="{9AB3A711-9CA4-0349-80E4-1FFDD071EDC8}" destId="{CC1CC127-2CF5-0A46-87E6-165B830ECE34}" srcOrd="4" destOrd="0" parTransId="{3E1A0B6E-E100-C647-930D-63F17D088678}" sibTransId="{A983169F-72E1-0046-B686-9256B41C7720}"/>
    <dgm:cxn modelId="{95D61DF3-BE48-4B0C-8567-EFC731BB5DF8}" type="presOf" srcId="{D903CC61-B8DF-4944-96ED-2CEDB40AEFDE}" destId="{EF0744F3-C5CC-C84B-9CE9-8D17F1DE1F47}" srcOrd="0" destOrd="0" presId="urn:microsoft.com/office/officeart/2005/8/layout/hierarchy3"/>
    <dgm:cxn modelId="{662EFC7C-2FD4-4F23-BFA3-3457A3610625}" type="presParOf" srcId="{71D544E7-B5D6-A942-B1F9-F23961A754BF}" destId="{BD11B57D-2EE9-3E42-BDE9-0B59A724C8E9}" srcOrd="0" destOrd="0" presId="urn:microsoft.com/office/officeart/2005/8/layout/hierarchy3"/>
    <dgm:cxn modelId="{1A49F7B4-67AF-4E76-84F6-DFD2F930B3C2}" type="presParOf" srcId="{BD11B57D-2EE9-3E42-BDE9-0B59A724C8E9}" destId="{BBB8EC50-3DA8-9644-AFA2-2114DCDD7A9B}" srcOrd="0" destOrd="0" presId="urn:microsoft.com/office/officeart/2005/8/layout/hierarchy3"/>
    <dgm:cxn modelId="{C787C6DE-8366-4780-A949-6F9E9E39552E}" type="presParOf" srcId="{BBB8EC50-3DA8-9644-AFA2-2114DCDD7A9B}" destId="{3F311129-5881-B645-AFAA-163B82CFA035}" srcOrd="0" destOrd="0" presId="urn:microsoft.com/office/officeart/2005/8/layout/hierarchy3"/>
    <dgm:cxn modelId="{645C254A-0E1F-48B9-9841-3E2D13D7D6FE}" type="presParOf" srcId="{BBB8EC50-3DA8-9644-AFA2-2114DCDD7A9B}" destId="{EA352628-B5D9-DC4E-93A5-B5991D290F27}" srcOrd="1" destOrd="0" presId="urn:microsoft.com/office/officeart/2005/8/layout/hierarchy3"/>
    <dgm:cxn modelId="{298D6D5A-23C4-4B94-A2C9-AD6C62D8C5F3}" type="presParOf" srcId="{BD11B57D-2EE9-3E42-BDE9-0B59A724C8E9}" destId="{900A58EC-F6BD-EA49-9F7D-DD2B2DFE3775}" srcOrd="1" destOrd="0" presId="urn:microsoft.com/office/officeart/2005/8/layout/hierarchy3"/>
    <dgm:cxn modelId="{2FB33A92-CF61-4238-BF55-275735F02E35}" type="presParOf" srcId="{900A58EC-F6BD-EA49-9F7D-DD2B2DFE3775}" destId="{2EC7963F-BFA4-0B4F-B4C2-3D74D2B23AED}" srcOrd="0" destOrd="0" presId="urn:microsoft.com/office/officeart/2005/8/layout/hierarchy3"/>
    <dgm:cxn modelId="{39307802-A58E-4BF4-BF3B-75F9492114BB}" type="presParOf" srcId="{900A58EC-F6BD-EA49-9F7D-DD2B2DFE3775}" destId="{B657377D-837C-574F-97D5-45838F20E535}" srcOrd="1" destOrd="0" presId="urn:microsoft.com/office/officeart/2005/8/layout/hierarchy3"/>
    <dgm:cxn modelId="{53CC1131-837E-44EC-9392-E9321C97A7A4}" type="presParOf" srcId="{900A58EC-F6BD-EA49-9F7D-DD2B2DFE3775}" destId="{EF0744F3-C5CC-C84B-9CE9-8D17F1DE1F47}" srcOrd="2" destOrd="0" presId="urn:microsoft.com/office/officeart/2005/8/layout/hierarchy3"/>
    <dgm:cxn modelId="{66981884-42FD-495D-9A88-C23A220771F5}" type="presParOf" srcId="{900A58EC-F6BD-EA49-9F7D-DD2B2DFE3775}" destId="{3814F3C0-BCF9-1041-BF2E-A67463636460}" srcOrd="3" destOrd="0" presId="urn:microsoft.com/office/officeart/2005/8/layout/hierarchy3"/>
    <dgm:cxn modelId="{138FF155-60EA-4C90-8040-199B3FD3ADCC}" type="presParOf" srcId="{900A58EC-F6BD-EA49-9F7D-DD2B2DFE3775}" destId="{75218F36-F8FB-3546-80A3-EF83BC97E342}" srcOrd="4" destOrd="0" presId="urn:microsoft.com/office/officeart/2005/8/layout/hierarchy3"/>
    <dgm:cxn modelId="{05DF5205-E39F-402F-8030-C3FD13EA63D3}" type="presParOf" srcId="{900A58EC-F6BD-EA49-9F7D-DD2B2DFE3775}" destId="{CEFA85DF-A124-434B-B59B-5AB954559E7A}" srcOrd="5" destOrd="0" presId="urn:microsoft.com/office/officeart/2005/8/layout/hierarchy3"/>
    <dgm:cxn modelId="{2FA03CBB-2600-4404-B8DE-CA3CB5FADDB4}" type="presParOf" srcId="{71D544E7-B5D6-A942-B1F9-F23961A754BF}" destId="{81C162C9-BE84-A64F-81AA-9B3078B0D84B}" srcOrd="1" destOrd="0" presId="urn:microsoft.com/office/officeart/2005/8/layout/hierarchy3"/>
    <dgm:cxn modelId="{F4F6377C-86C3-4145-8CC3-9C2EDDCC2B36}" type="presParOf" srcId="{81C162C9-BE84-A64F-81AA-9B3078B0D84B}" destId="{B3A4C999-7A28-6943-8856-C5E579B69580}" srcOrd="0" destOrd="0" presId="urn:microsoft.com/office/officeart/2005/8/layout/hierarchy3"/>
    <dgm:cxn modelId="{BEB815D3-F3C6-40D8-BF99-9EA743C91585}" type="presParOf" srcId="{B3A4C999-7A28-6943-8856-C5E579B69580}" destId="{D5235CBD-BF9C-384B-97E8-0FD52CD9452D}" srcOrd="0" destOrd="0" presId="urn:microsoft.com/office/officeart/2005/8/layout/hierarchy3"/>
    <dgm:cxn modelId="{9B40EA31-532A-4B14-9782-979158D0FF72}" type="presParOf" srcId="{B3A4C999-7A28-6943-8856-C5E579B69580}" destId="{3750714A-1D20-4549-9F37-2AE82F0ED42A}" srcOrd="1" destOrd="0" presId="urn:microsoft.com/office/officeart/2005/8/layout/hierarchy3"/>
    <dgm:cxn modelId="{7FEAEFA8-0165-46CD-9F29-BA20E2FDE68C}" type="presParOf" srcId="{81C162C9-BE84-A64F-81AA-9B3078B0D84B}" destId="{2D21D713-652A-0149-AEC2-EE2E26E55F83}" srcOrd="1" destOrd="0" presId="urn:microsoft.com/office/officeart/2005/8/layout/hierarchy3"/>
    <dgm:cxn modelId="{DACEDC78-0354-4364-9836-EBC4FBDAD744}" type="presParOf" srcId="{2D21D713-652A-0149-AEC2-EE2E26E55F83}" destId="{2318E452-6EAF-7849-B25B-25E89A1B5B55}" srcOrd="0" destOrd="0" presId="urn:microsoft.com/office/officeart/2005/8/layout/hierarchy3"/>
    <dgm:cxn modelId="{C9CCA210-4798-412C-9DF2-E86346BFAC19}" type="presParOf" srcId="{2D21D713-652A-0149-AEC2-EE2E26E55F83}" destId="{39A256C2-2383-6F4C-947E-5BEE34DCD33D}" srcOrd="1" destOrd="0" presId="urn:microsoft.com/office/officeart/2005/8/layout/hierarchy3"/>
    <dgm:cxn modelId="{5E5194B5-DD15-49B9-94A4-6AC7CA51D326}" type="presParOf" srcId="{2D21D713-652A-0149-AEC2-EE2E26E55F83}" destId="{45D8C015-97FE-A04C-B3A1-46E588C5E961}" srcOrd="2" destOrd="0" presId="urn:microsoft.com/office/officeart/2005/8/layout/hierarchy3"/>
    <dgm:cxn modelId="{9CAE593F-8288-47FF-8522-F638369F3ECF}" type="presParOf" srcId="{2D21D713-652A-0149-AEC2-EE2E26E55F83}" destId="{7914EFE0-24E4-934A-9268-A595E5E40AC0}" srcOrd="3" destOrd="0" presId="urn:microsoft.com/office/officeart/2005/8/layout/hierarchy3"/>
    <dgm:cxn modelId="{DAA09399-2EB6-48B3-AFBD-950D2C7ACB44}" type="presParOf" srcId="{2D21D713-652A-0149-AEC2-EE2E26E55F83}" destId="{EA01DD50-E45A-B040-B0C9-5080A811820F}" srcOrd="4" destOrd="0" presId="urn:microsoft.com/office/officeart/2005/8/layout/hierarchy3"/>
    <dgm:cxn modelId="{9E741F04-5E95-469F-9C1B-769E800B2969}" type="presParOf" srcId="{2D21D713-652A-0149-AEC2-EE2E26E55F83}" destId="{2E042D22-D3AC-0447-9109-44CDFA5DB49E}" srcOrd="5" destOrd="0" presId="urn:microsoft.com/office/officeart/2005/8/layout/hierarchy3"/>
    <dgm:cxn modelId="{ECD0B771-52E7-4CD9-9502-69A4F8C19BFD}" type="presParOf" srcId="{2D21D713-652A-0149-AEC2-EE2E26E55F83}" destId="{A487AB66-9836-4044-B2F1-1B3B81F203F3}" srcOrd="6" destOrd="0" presId="urn:microsoft.com/office/officeart/2005/8/layout/hierarchy3"/>
    <dgm:cxn modelId="{1DBB607E-5D0E-488E-A3A4-821D66D1A18F}" type="presParOf" srcId="{2D21D713-652A-0149-AEC2-EE2E26E55F83}" destId="{EBCBA8D7-5C65-9246-9E86-A9F9948DF65E}" srcOrd="7" destOrd="0" presId="urn:microsoft.com/office/officeart/2005/8/layout/hierarchy3"/>
    <dgm:cxn modelId="{22D35859-E6CF-4FAD-B8B3-3F83D6F115DF}" type="presParOf" srcId="{2D21D713-652A-0149-AEC2-EE2E26E55F83}" destId="{163B48E0-8952-E24D-A68C-B4F58FB99971}" srcOrd="8" destOrd="0" presId="urn:microsoft.com/office/officeart/2005/8/layout/hierarchy3"/>
    <dgm:cxn modelId="{FF477035-B507-4D61-BBAA-EAE3B4484C76}" type="presParOf" srcId="{2D21D713-652A-0149-AEC2-EE2E26E55F83}" destId="{20914222-6AB3-8343-A855-C71AFF2B2B56}" srcOrd="9" destOrd="0" presId="urn:microsoft.com/office/officeart/2005/8/layout/hierarchy3"/>
    <dgm:cxn modelId="{B6C0F993-8E2D-48D9-ADE2-A266B1877173}" type="presParOf" srcId="{2D21D713-652A-0149-AEC2-EE2E26E55F83}" destId="{36B5B032-BF17-7341-918E-2A4665C8333B}" srcOrd="10" destOrd="0" presId="urn:microsoft.com/office/officeart/2005/8/layout/hierarchy3"/>
    <dgm:cxn modelId="{C9752C74-7FB7-4ED8-9464-5B4BA857F647}" type="presParOf" srcId="{2D21D713-652A-0149-AEC2-EE2E26E55F83}" destId="{90C32D38-CD77-FB41-B36E-0774E9ED519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11129-5881-B645-AFAA-163B82CFA035}">
      <dsp:nvSpPr>
        <dsp:cNvPr id="0" name=""/>
        <dsp:cNvSpPr/>
      </dsp:nvSpPr>
      <dsp:spPr>
        <a:xfrm>
          <a:off x="1033078" y="2863"/>
          <a:ext cx="1565657" cy="450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Linguistic</a:t>
          </a:r>
        </a:p>
      </dsp:txBody>
      <dsp:txXfrm>
        <a:off x="1046286" y="16071"/>
        <a:ext cx="1539241" cy="424548"/>
      </dsp:txXfrm>
    </dsp:sp>
    <dsp:sp modelId="{2EC7963F-BFA4-0B4F-B4C2-3D74D2B23AED}">
      <dsp:nvSpPr>
        <dsp:cNvPr id="0" name=""/>
        <dsp:cNvSpPr/>
      </dsp:nvSpPr>
      <dsp:spPr>
        <a:xfrm>
          <a:off x="1189643" y="453827"/>
          <a:ext cx="156565" cy="33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23"/>
              </a:lnTo>
              <a:lnTo>
                <a:pt x="156565" y="3382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7377D-837C-574F-97D5-45838F20E535}">
      <dsp:nvSpPr>
        <dsp:cNvPr id="0" name=""/>
        <dsp:cNvSpPr/>
      </dsp:nvSpPr>
      <dsp:spPr>
        <a:xfrm>
          <a:off x="1346209" y="566568"/>
          <a:ext cx="721542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L1</a:t>
          </a:r>
        </a:p>
      </dsp:txBody>
      <dsp:txXfrm>
        <a:off x="1359417" y="579776"/>
        <a:ext cx="695126" cy="424548"/>
      </dsp:txXfrm>
    </dsp:sp>
    <dsp:sp modelId="{EF0744F3-C5CC-C84B-9CE9-8D17F1DE1F47}">
      <dsp:nvSpPr>
        <dsp:cNvPr id="0" name=""/>
        <dsp:cNvSpPr/>
      </dsp:nvSpPr>
      <dsp:spPr>
        <a:xfrm>
          <a:off x="1189643" y="453827"/>
          <a:ext cx="156565" cy="90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928"/>
              </a:lnTo>
              <a:lnTo>
                <a:pt x="156565" y="901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4F3C0-BCF9-1041-BF2E-A67463636460}">
      <dsp:nvSpPr>
        <dsp:cNvPr id="0" name=""/>
        <dsp:cNvSpPr/>
      </dsp:nvSpPr>
      <dsp:spPr>
        <a:xfrm>
          <a:off x="1346209" y="1130273"/>
          <a:ext cx="721542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Ln</a:t>
          </a:r>
        </a:p>
      </dsp:txBody>
      <dsp:txXfrm>
        <a:off x="1359417" y="1143481"/>
        <a:ext cx="695126" cy="424548"/>
      </dsp:txXfrm>
    </dsp:sp>
    <dsp:sp modelId="{75218F36-F8FB-3546-80A3-EF83BC97E342}">
      <dsp:nvSpPr>
        <dsp:cNvPr id="0" name=""/>
        <dsp:cNvSpPr/>
      </dsp:nvSpPr>
      <dsp:spPr>
        <a:xfrm>
          <a:off x="1189643" y="453827"/>
          <a:ext cx="156565" cy="1678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209"/>
              </a:lnTo>
              <a:lnTo>
                <a:pt x="156565" y="1678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A85DF-A124-434B-B59B-5AB954559E7A}">
      <dsp:nvSpPr>
        <dsp:cNvPr id="0" name=""/>
        <dsp:cNvSpPr/>
      </dsp:nvSpPr>
      <dsp:spPr>
        <a:xfrm>
          <a:off x="1346209" y="1693978"/>
          <a:ext cx="1922016" cy="876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preferability generalizations</a:t>
          </a:r>
          <a:r>
            <a:rPr lang="en-GB" sz="1600" b="1" kern="1200"/>
            <a:t> </a:t>
          </a:r>
          <a:endParaRPr lang="en-GB" sz="1600" b="1" kern="1200" dirty="0"/>
        </a:p>
      </dsp:txBody>
      <dsp:txXfrm>
        <a:off x="1371870" y="1719639"/>
        <a:ext cx="1870694" cy="824793"/>
      </dsp:txXfrm>
    </dsp:sp>
    <dsp:sp modelId="{D5235CBD-BF9C-384B-97E8-0FD52CD9452D}">
      <dsp:nvSpPr>
        <dsp:cNvPr id="0" name=""/>
        <dsp:cNvSpPr/>
      </dsp:nvSpPr>
      <dsp:spPr>
        <a:xfrm>
          <a:off x="3041228" y="2863"/>
          <a:ext cx="2262397" cy="450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Extralinguistic</a:t>
          </a:r>
          <a:endParaRPr lang="en-GB" sz="1400" b="1" kern="1200" dirty="0"/>
        </a:p>
      </dsp:txBody>
      <dsp:txXfrm>
        <a:off x="3054436" y="16071"/>
        <a:ext cx="2235981" cy="424548"/>
      </dsp:txXfrm>
    </dsp:sp>
    <dsp:sp modelId="{2318E452-6EAF-7849-B25B-25E89A1B5B55}">
      <dsp:nvSpPr>
        <dsp:cNvPr id="0" name=""/>
        <dsp:cNvSpPr/>
      </dsp:nvSpPr>
      <dsp:spPr>
        <a:xfrm>
          <a:off x="3267468" y="453827"/>
          <a:ext cx="226239" cy="33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23"/>
              </a:lnTo>
              <a:lnTo>
                <a:pt x="226239" y="3382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56C2-2383-6F4C-947E-5BEE34DCD33D}">
      <dsp:nvSpPr>
        <dsp:cNvPr id="0" name=""/>
        <dsp:cNvSpPr/>
      </dsp:nvSpPr>
      <dsp:spPr>
        <a:xfrm>
          <a:off x="3493708" y="566568"/>
          <a:ext cx="1687969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stages of </a:t>
          </a:r>
          <a:r>
            <a:rPr lang="en-US" sz="1400" b="1" kern="1200" dirty="0" err="1"/>
            <a:t>acq</a:t>
          </a:r>
          <a:r>
            <a:rPr lang="pl-PL" sz="1400" b="1" kern="1200" dirty="0" err="1"/>
            <a:t>uisition</a:t>
          </a:r>
          <a:r>
            <a:rPr lang="en-US" sz="1400" b="1" kern="1200" dirty="0"/>
            <a:t> </a:t>
          </a:r>
          <a:endParaRPr lang="en-GB" sz="1400" b="1" kern="1200" dirty="0"/>
        </a:p>
      </dsp:txBody>
      <dsp:txXfrm>
        <a:off x="3506916" y="579776"/>
        <a:ext cx="1661553" cy="424548"/>
      </dsp:txXfrm>
    </dsp:sp>
    <dsp:sp modelId="{45D8C015-97FE-A04C-B3A1-46E588C5E961}">
      <dsp:nvSpPr>
        <dsp:cNvPr id="0" name=""/>
        <dsp:cNvSpPr/>
      </dsp:nvSpPr>
      <dsp:spPr>
        <a:xfrm>
          <a:off x="3267468" y="453827"/>
          <a:ext cx="226239" cy="90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928"/>
              </a:lnTo>
              <a:lnTo>
                <a:pt x="226239" y="901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4EFE0-24E4-934A-9268-A595E5E40AC0}">
      <dsp:nvSpPr>
        <dsp:cNvPr id="0" name=""/>
        <dsp:cNvSpPr/>
      </dsp:nvSpPr>
      <dsp:spPr>
        <a:xfrm>
          <a:off x="3493708" y="1130273"/>
          <a:ext cx="1708144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frequency of input &amp; use</a:t>
          </a:r>
        </a:p>
      </dsp:txBody>
      <dsp:txXfrm>
        <a:off x="3506916" y="1143481"/>
        <a:ext cx="1681728" cy="424548"/>
      </dsp:txXfrm>
    </dsp:sp>
    <dsp:sp modelId="{EA01DD50-E45A-B040-B0C9-5080A811820F}">
      <dsp:nvSpPr>
        <dsp:cNvPr id="0" name=""/>
        <dsp:cNvSpPr/>
      </dsp:nvSpPr>
      <dsp:spPr>
        <a:xfrm>
          <a:off x="3267468" y="453827"/>
          <a:ext cx="226239" cy="146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33"/>
              </a:lnTo>
              <a:lnTo>
                <a:pt x="226239" y="14656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42D22-D3AC-0447-9109-44CDFA5DB49E}">
      <dsp:nvSpPr>
        <dsp:cNvPr id="0" name=""/>
        <dsp:cNvSpPr/>
      </dsp:nvSpPr>
      <dsp:spPr>
        <a:xfrm>
          <a:off x="3493708" y="1693978"/>
          <a:ext cx="1713187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age of </a:t>
          </a:r>
          <a:r>
            <a:rPr lang="en-GB" sz="1400" b="1" kern="1200" dirty="0" err="1"/>
            <a:t>acq</a:t>
          </a:r>
          <a:r>
            <a:rPr lang="pl-PL" sz="1400" b="1" kern="1200" dirty="0" err="1"/>
            <a:t>uisition</a:t>
          </a:r>
          <a:endParaRPr lang="en-GB" sz="1400" b="1" kern="1200" dirty="0"/>
        </a:p>
      </dsp:txBody>
      <dsp:txXfrm>
        <a:off x="3506916" y="1707186"/>
        <a:ext cx="1686771" cy="424548"/>
      </dsp:txXfrm>
    </dsp:sp>
    <dsp:sp modelId="{A487AB66-9836-4044-B2F1-1B3B81F203F3}">
      <dsp:nvSpPr>
        <dsp:cNvPr id="0" name=""/>
        <dsp:cNvSpPr/>
      </dsp:nvSpPr>
      <dsp:spPr>
        <a:xfrm>
          <a:off x="3267468" y="453827"/>
          <a:ext cx="226239" cy="20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338"/>
              </a:lnTo>
              <a:lnTo>
                <a:pt x="226239" y="20293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BA8D7-5C65-9246-9E86-A9F9948DF65E}">
      <dsp:nvSpPr>
        <dsp:cNvPr id="0" name=""/>
        <dsp:cNvSpPr/>
      </dsp:nvSpPr>
      <dsp:spPr>
        <a:xfrm>
          <a:off x="3493708" y="2257684"/>
          <a:ext cx="1703100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proficiency level</a:t>
          </a:r>
        </a:p>
      </dsp:txBody>
      <dsp:txXfrm>
        <a:off x="3506916" y="2270892"/>
        <a:ext cx="1676684" cy="424548"/>
      </dsp:txXfrm>
    </dsp:sp>
    <dsp:sp modelId="{163B48E0-8952-E24D-A68C-B4F58FB99971}">
      <dsp:nvSpPr>
        <dsp:cNvPr id="0" name=""/>
        <dsp:cNvSpPr/>
      </dsp:nvSpPr>
      <dsp:spPr>
        <a:xfrm>
          <a:off x="3267468" y="453827"/>
          <a:ext cx="226239" cy="259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043"/>
              </a:lnTo>
              <a:lnTo>
                <a:pt x="226239" y="25930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14222-6AB3-8343-A855-C71AFF2B2B56}">
      <dsp:nvSpPr>
        <dsp:cNvPr id="0" name=""/>
        <dsp:cNvSpPr/>
      </dsp:nvSpPr>
      <dsp:spPr>
        <a:xfrm>
          <a:off x="3493708" y="2821389"/>
          <a:ext cx="1703100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metalinguistic awareness</a:t>
          </a:r>
        </a:p>
      </dsp:txBody>
      <dsp:txXfrm>
        <a:off x="3506916" y="2834597"/>
        <a:ext cx="1676684" cy="424548"/>
      </dsp:txXfrm>
    </dsp:sp>
    <dsp:sp modelId="{36B5B032-BF17-7341-918E-2A4665C8333B}">
      <dsp:nvSpPr>
        <dsp:cNvPr id="0" name=""/>
        <dsp:cNvSpPr/>
      </dsp:nvSpPr>
      <dsp:spPr>
        <a:xfrm>
          <a:off x="3267468" y="453827"/>
          <a:ext cx="226239" cy="3156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749"/>
              </a:lnTo>
              <a:lnTo>
                <a:pt x="226239" y="31567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32D38-CD77-FB41-B36E-0774E9ED5190}">
      <dsp:nvSpPr>
        <dsp:cNvPr id="0" name=""/>
        <dsp:cNvSpPr/>
      </dsp:nvSpPr>
      <dsp:spPr>
        <a:xfrm>
          <a:off x="3493708" y="3385094"/>
          <a:ext cx="1718231" cy="45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individual factors</a:t>
          </a:r>
        </a:p>
      </dsp:txBody>
      <dsp:txXfrm>
        <a:off x="3506916" y="3398302"/>
        <a:ext cx="1691815" cy="424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39783FB-77CE-AA81-C563-BD3CA7CE61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E8D0654-82F8-AE26-14A5-8DE3529E02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7049EC-D7D8-7248-AB25-91CEE5741E19}" type="datetimeFigureOut">
              <a:rPr lang="en-GB" altLang="pl-PL"/>
              <a:pPr>
                <a:defRPr/>
              </a:pPr>
              <a:t>08/08/2023</a:t>
            </a:fld>
            <a:endParaRPr lang="en-GB" altLang="pl-PL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E0F5B74-C69B-69CF-67E3-AD8F97F894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FF6DB559-EF76-33D6-F2C7-5FB1B8764F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AC3C31CB-2246-352A-ACF8-560A4B5F06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916E084E-0343-1285-40D6-11965D1F2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67349-0F0D-FD4A-9B40-B934945159D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2B1832D9-1076-353E-1243-DFACB8553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3B3BA42B-8405-4B29-AEBB-71664834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cs typeface="Arial" panose="020B0604020202020204" pitchFamily="34" charset="0"/>
            </a:endParaRPr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0B53F765-D77B-521D-238C-498437ED6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2BAF-07D9-A843-94C2-B74DC8611AD8}" type="slidenum">
              <a:rPr lang="en-GB" altLang="pl-PL" smtClean="0">
                <a:solidFill>
                  <a:schemeClr val="tx1"/>
                </a:solidFill>
              </a:rPr>
              <a:pPr/>
              <a:t>1</a:t>
            </a:fld>
            <a:endParaRPr lang="en-GB" alt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577BB1B8-8D59-F454-2818-8F98C7E3C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46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43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6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766532-EF24-DCC8-583D-9F0CA4455A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F6CC0C-46E9-9FC4-F0A2-87379C075A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54C6E-4C6F-6B43-86BD-5C3A175946E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26429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3FA591-F232-EC45-91D6-E0099ED6F9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2D4F20-F71D-499A-0883-C84544495F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B258-297F-2A4E-BCE6-6F06F265F5B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28687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D4E2F0-D46F-1989-AE33-2B6976C2F3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1893F6-18AC-D7E6-331E-AD5661F3E6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D364-98CD-E24C-BB5B-7B6E9AF2879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1500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8CB11-7284-2EDC-19D2-884E860D91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13094-557E-48C5-C465-485472E5C6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2AB4-540C-0D43-9C47-7BDBFCA9EEA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52377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1235F6-CCC6-30E3-E846-867F145BD9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95C2CAB-BDCC-2816-34B6-E9F0974433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2BDE-2469-3940-8CF0-1C6A9470A11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9798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AAC1C1-86BD-1A00-4432-0351481353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3AFAB5-1EB6-7D53-D5BE-BD98D90F5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2CFB-93CF-E341-9CDF-C3AADB39101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14436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19953F1-5F69-E493-93FC-2BD6DCBEA8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165831F-69C6-393F-1844-1FF3E4A418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C8F9-B179-5C4C-89CD-3B43C5E79B1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9452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759F3-B9F9-3754-581D-1FEB8DBCC1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21D7AD-BF87-B325-4A94-6D67C9EED9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93B6-8825-0F45-9BE9-9D93C3FCA58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18891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383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F94EF-E37B-1AFD-55B6-2815209C95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D9A0E-F42A-0310-1219-68EC4F9FCE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C67B-A4A7-6A46-8E72-931466286D1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0818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B7D930-0BC9-3CBB-14BE-483306074D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1D0D6-4553-BB3F-0928-D45858874D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23A4-0091-FA4D-B3C2-C3D2FD71C3C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18261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5AF607-B46E-4C42-5530-93F9B0F3F5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F3E3B0-248B-36FF-63FC-152656EAFD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72A9-F315-B34B-A1F1-895E83422FF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88981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4EC82E-ED30-754B-F89B-4958096364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B47029-15E5-524C-E7FC-E6D1F69C12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3970-8B11-6A4D-AD0A-9A0D5BC7BD5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809124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53B970-BBD7-8D02-8198-FCC1B2758B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1CD08D-2895-F439-7DE5-9E8B318ED7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9B4B-A770-154F-BFEF-A1806334CA9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0969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2C8A3-C72A-03BC-794C-1B4DD1357A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911083-06A6-DC60-F0C2-552F0E6774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16FF-A0CE-2A41-9584-DBDDFE27609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02794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DAD4B1-09EB-722F-7C95-D93824569E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64A4A2-C37F-36F8-6237-9E81C2C5CA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43CA-E2D2-4A41-A96F-432FA579D17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3620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411196-1B55-EB95-EB14-DEDBD779CA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0F287B-83DD-EBF9-B5E3-6AAB991A8D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2939-22ED-574D-A319-145DB5D45E1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16030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9E6286-C72A-9AED-C3F7-4F6E5EBE5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A474D9-4511-BF04-F602-9800CFB7EE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DE5F-8415-CC4F-87F5-33B432C03CA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148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51CBC84-39FE-36B8-7213-77D51D251B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45B4D8F-7134-8592-25E8-3AAB73A742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A2C1-B944-7442-8415-5A1C3E907B5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3460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04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A55306-F69C-61DB-4FA4-6B71E4BE2E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529ED-AD34-7A87-10EB-3E90956E1D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8A50-DE82-FC4B-87E6-B86C91DF547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851815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98217-154C-FB1F-238D-6ED387FA8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27F847-B8CB-9C88-E37E-98423F59DA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B22B7-479E-0E47-BCD3-79FC10CF9BC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7454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CAFC6C-8279-71F3-4E7A-FC662920DB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FBAED-DF5D-F32E-ACF5-C4CEF1C6CC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391A-B23E-D042-98A9-BDF44021733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8730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D91133-5444-B37B-3AC4-67C9F4779A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F31369-169B-B51F-B77D-D5A65309E1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2F32-38DD-D340-A61B-4A3D5472A6F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55826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55378F-9806-B683-E0F4-788729E451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10ACE5-5A40-78C5-9F4C-0950F4B89D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51D5-69CC-5C4B-BFD4-FD4FF799DC6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7527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C730F-51DD-4DA7-DBB6-3BC20C7C81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8F09C7-23B7-0B6E-06AC-1D69CC6AF0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FAA4-15EA-DF42-B771-B2FD28AC8A0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96437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C14020-DF53-4F32-C123-FCDED6AE96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E062B9-03B4-6919-71DC-227264AAF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5FB9-B1EE-BF4B-BD4B-EC5B091B734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898071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09B5D-7FFE-347E-A4E0-9F162106BF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3EC143-A2F6-C32C-A494-AE1644BC6F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9384-29DF-1C4B-AF3C-2091D5227EA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75589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F4E8C2-F6F1-8B02-B1EA-0CAE57ABD3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5A8633-8D28-7ECC-9EB7-77C8FFCBC8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9EA7-8079-764C-9C81-CB3A3C80DDA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8862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C03E31-5AC2-1C7F-238E-15DDCCA984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B09F08-F193-DBC0-B29B-CDD5DBA845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95A0-9380-0743-8D3E-986E546E86A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89969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580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86146AA-190B-7255-8A9B-389CF24D53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8E32A5C-9488-E902-E8D8-8F14E1AEDA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DE0E-91C8-684B-AFBE-76FE8327A48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862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1D0B6-158B-4813-1B36-776B9B402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650C7-729E-DF9E-BB9A-7F29E08E60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5A39-0366-514E-B8DE-7E4E13C3CA2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82842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226AB-B74F-2B5C-D590-AB30967B61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3DDCA-892A-8847-7B16-AB3AB26D57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C153-E354-F241-9C11-363FEA4E588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18301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426953-6FE2-52A3-6908-BA5D236BB1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ACB2E2-B5C0-DC59-B827-B290FB821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8B1E-5B1B-2543-9500-A652D07D270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95238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2C45B5-266F-1375-5DC4-A298AB3753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1E70D-0D10-E4AC-9520-F665B7A576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34B1-40E2-1A49-9A3E-D8CC23EEF84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351153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39FACE5E-86D9-201C-33AC-95AE02896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CAB245-538C-5B15-99C2-C71A4B1ED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8E52F-65A6-66B0-083F-1AF4306BF5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BC05-B6FB-EC45-994A-980B53932C2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627117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AC3395-387E-EC08-5517-C103E1C656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E33B75-243F-49D9-2D91-F4A5911593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71703-5428-F745-9BDC-5EEC93659F9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590885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00172C-6538-ED1C-5687-49603F8093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1F2F12-66CB-4852-F533-74957B88F3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7527-7B91-654F-9F98-1045C08275B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62793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1">
            <a:extLst>
              <a:ext uri="{FF2B5EF4-FFF2-40B4-BE49-F238E27FC236}">
                <a16:creationId xmlns:a16="http://schemas.microsoft.com/office/drawing/2014/main" id="{324B3CAB-8DCC-A87D-428F-584D3D729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2263" y="2849563"/>
            <a:ext cx="2217737" cy="228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400" y="2849563"/>
            <a:ext cx="2219325" cy="228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08B3C-7D32-B13F-1178-AFAAC91924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11D9-E7A8-522A-F0A5-DF475A254A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682B-A71D-4842-AEED-69E41AE6D60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39401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8E3121-E01F-9450-8F39-FC2701A24C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54C664-7F2A-8E77-30DD-617F84C126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C2591-0B8C-6E43-8BF3-602C1E1B7F5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9266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583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A9E3C4-2A75-7F53-5822-0BB5EFE159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209B1-C23E-5C6B-46C5-9EC250746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3305-DF18-A54D-A59B-3DA3BCB06A7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34419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D2F9738-4FFC-AAA5-C989-EBB1D0A19A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EE249FA-6FE5-E4B2-C97D-F4D4BCFBB4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331F-FF96-8746-A1B7-D580AEC4D14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78553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8EB0B-2AF1-44A5-B368-0E9ABE5312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6CE38-EC68-E9C9-4308-3C619EA9CE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FF4F-35B2-A24E-9D95-4717C453677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99522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1">
            <a:extLst>
              <a:ext uri="{FF2B5EF4-FFF2-40B4-BE49-F238E27FC236}">
                <a16:creationId xmlns:a16="http://schemas.microsoft.com/office/drawing/2014/main" id="{630BC1C1-175D-5F33-6AFE-9E40C165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D336B-EF6E-3704-6F58-EBC0B72D88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21CDB-5691-B8C0-6E6B-F48E6A30C5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4C90-3A09-E04C-9EE8-842995AB5BB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604270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E46505-4622-8ACD-081B-9487306192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7C9E0F-7860-C220-CADE-7E1092FE38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3519-2EF3-EE42-895F-08CBC3C6BBF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826489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A4E804-3E4C-BFEC-465A-CA215AEC13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D569FE-FCE8-EC8F-1E74-5740B4BD3C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6661-A433-8944-9D53-33296976979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62097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499AAC-909A-C514-2A16-F38E3683A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513DD-7010-996D-9C05-F4EF3A530D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ABE4-8553-4F45-A3BE-F3CAEBAA19F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770843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286152-85F7-3BB0-1026-A37F96D267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CACF6-65CC-731E-CA9B-8327AEDBA7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3384-7971-B948-9638-7C71E778809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38541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0A851-6239-0164-0310-B5DEB17428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C53A7-3644-6436-A035-73C0CF9360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9E35-329E-D146-8C00-156F4BAB358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696072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C9208F-B8F2-2BD7-16C2-37442D5DC4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0685AB-E687-19D7-A040-0609DE55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46FE-288B-AF40-8F1B-702F2ADD19E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8988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933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C3D39F-8EE3-43B9-4D0E-0F7499E1D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4DD09BB-CEB8-D6D3-4241-E9171B339E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B78B-54E4-0A42-8C5A-A3EE0B53063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69424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8077E95-DBA0-37E3-F1B3-B55ECD899E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08BCD0-FA82-7123-B2B1-10EB006B5B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C4CA-EF4B-9144-9D50-979130D237F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147148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914047-C388-B49A-4D82-7536DAFD4F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6FD6A5-B653-97DC-009E-5AA31AA89C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96E8-99E6-3941-B5C2-6586D076303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23447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5D3C4F-D487-A419-EC1E-DD8471CF2E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173F94-62E0-DC83-E563-2400CE61F7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74D2-8213-464D-BD8C-102A5B8C646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01696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8D873C-14BC-CE0C-34CD-3DA6FDFA06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29A7E8-02B7-7020-A1B5-502BE6BE08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83B9-D8E8-4845-B6F7-216C5108B03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531198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151F8-22F7-8B80-87EC-E8A3FE7F27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415BB-F46E-587F-57AF-DFDD0C100B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CF63-71D1-5546-94FA-B430E5EE155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62807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228F9-B240-288A-8CE0-589956D7F7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D8276-7D62-214D-6F72-D9434411DF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09B9-FF62-F542-990C-8F99CA0B76C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14019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647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34CED97-A239-50F4-5ECC-7FF0CD42D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8191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D63EA-1829-9A18-24C9-83C8DDBF06CD}"/>
              </a:ext>
            </a:extLst>
          </p:cNvPr>
          <p:cNvSpPr txBox="1"/>
          <p:nvPr userDrawn="1"/>
        </p:nvSpPr>
        <p:spPr>
          <a:xfrm>
            <a:off x="457200" y="6453188"/>
            <a:ext cx="8686800" cy="3381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UAM </a:t>
            </a:r>
            <a:r>
              <a:rPr lang="pl-PL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English, wa.amu.edu.pl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DD88F-58ED-7FBE-AEA0-A8154C8704FA}"/>
              </a:ext>
            </a:extLst>
          </p:cNvPr>
          <p:cNvSpPr/>
          <p:nvPr userDrawn="1"/>
        </p:nvSpPr>
        <p:spPr bwMode="auto">
          <a:xfrm>
            <a:off x="457200" y="1341438"/>
            <a:ext cx="86868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9250E-5CC7-EEF9-9A1E-FB1193384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313" y="6443663"/>
            <a:ext cx="1223962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906254-88A6-6E4C-B108-20123C733197}" type="slidenum">
              <a:rPr lang="pl-PL" altLang="pl-PL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r>
              <a:rPr lang="pl-PL" alt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alt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333594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9106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32C239A7-7DA4-3E6B-9B15-645D43851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1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665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>
            <a:extLst>
              <a:ext uri="{FF2B5EF4-FFF2-40B4-BE49-F238E27FC236}">
                <a16:creationId xmlns:a16="http://schemas.microsoft.com/office/drawing/2014/main" id="{A515DF73-44CF-C384-D16A-3641F56A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639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>
            <a:extLst>
              <a:ext uri="{FF2B5EF4-FFF2-40B4-BE49-F238E27FC236}">
                <a16:creationId xmlns:a16="http://schemas.microsoft.com/office/drawing/2014/main" id="{A67F98FE-8893-8A3B-54E7-8D7B39832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840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36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01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29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>
            <a:extLst>
              <a:ext uri="{FF2B5EF4-FFF2-40B4-BE49-F238E27FC236}">
                <a16:creationId xmlns:a16="http://schemas.microsoft.com/office/drawing/2014/main" id="{FC9A8A2E-36C8-3D5C-BE10-BD14789F3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017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732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7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7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>
            <a:extLst>
              <a:ext uri="{FF2B5EF4-FFF2-40B4-BE49-F238E27FC236}">
                <a16:creationId xmlns:a16="http://schemas.microsoft.com/office/drawing/2014/main" id="{A7CF7F74-0884-01B3-4FFA-EE3C5624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6356350"/>
            <a:ext cx="6092825" cy="244475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lIns="108000" tIns="0" bIns="32400">
            <a:spAutoFit/>
          </a:bodyPr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altLang="pl-PL" sz="1400" b="1">
                <a:solidFill>
                  <a:schemeClr val="bg1"/>
                </a:solidFill>
                <a:latin typeface="Times New Roman" pitchFamily="18" charset="0"/>
              </a:rPr>
              <a:t>wa.amu.edu.pl</a:t>
            </a:r>
            <a:endParaRPr lang="en-GB" altLang="pl-PL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0F413-A2CB-6D5E-A2F5-5A84A0A9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369174-D121-8A6A-ADD4-EDDD9B69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3775"/>
            <a:ext cx="401638" cy="3776663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grpSp>
        <p:nvGrpSpPr>
          <p:cNvPr id="1029" name="Group 9">
            <a:extLst>
              <a:ext uri="{FF2B5EF4-FFF2-40B4-BE49-F238E27FC236}">
                <a16:creationId xmlns:a16="http://schemas.microsoft.com/office/drawing/2014/main" id="{BEF45DD8-07A2-EB61-B55E-2D85AA13F970}"/>
              </a:ext>
            </a:extLst>
          </p:cNvPr>
          <p:cNvGrpSpPr>
            <a:grpSpLocks/>
          </p:cNvGrpSpPr>
          <p:nvPr/>
        </p:nvGrpSpPr>
        <p:grpSpPr bwMode="auto">
          <a:xfrm>
            <a:off x="2974975" y="588963"/>
            <a:ext cx="6169025" cy="612775"/>
            <a:chOff x="1874" y="371"/>
            <a:chExt cx="3886" cy="386"/>
          </a:xfrm>
        </p:grpSpPr>
        <p:sp>
          <p:nvSpPr>
            <p:cNvPr id="2" name="Text Box 6">
              <a:extLst>
                <a:ext uri="{FF2B5EF4-FFF2-40B4-BE49-F238E27FC236}">
                  <a16:creationId xmlns:a16="http://schemas.microsoft.com/office/drawing/2014/main" id="{A8461B00-FA91-8012-AE43-5C38FBB7B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371"/>
              <a:ext cx="3525" cy="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0" bIns="39600">
              <a:spAutoFit/>
            </a:bodyPr>
            <a:lstStyle>
              <a:lvl1pPr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2D6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l-PL" altLang="pl-PL" sz="1800" b="1" dirty="0">
                  <a:latin typeface="Times New Roman" pitchFamily="18" charset="0"/>
                  <a:cs typeface="Times New Roman" pitchFamily="18" charset="0"/>
                </a:rPr>
                <a:t>Adam Mickiewicz University, Poznań</a:t>
              </a:r>
              <a:endParaRPr kumimoji="0" lang="pl-PL" altLang="pl-PL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pl-PL" altLang="pl-PL" sz="1600" b="1" dirty="0" err="1">
                  <a:solidFill>
                    <a:srgbClr val="1A2B6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Faculty</a:t>
              </a:r>
              <a:r>
                <a:rPr lang="pl-PL" altLang="pl-PL" sz="1600" b="1" dirty="0">
                  <a:solidFill>
                    <a:srgbClr val="1A2B6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English</a:t>
              </a:r>
              <a:endPara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Line 7">
              <a:extLst>
                <a:ext uri="{FF2B5EF4-FFF2-40B4-BE49-F238E27FC236}">
                  <a16:creationId xmlns:a16="http://schemas.microsoft.com/office/drawing/2014/main" id="{D5C1B710-492E-B7E3-8F20-9B81B296A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571"/>
              <a:ext cx="3824" cy="0"/>
            </a:xfrm>
            <a:prstGeom prst="line">
              <a:avLst/>
            </a:prstGeom>
            <a:noFill/>
            <a:ln w="19050">
              <a:solidFill>
                <a:srgbClr val="002D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PL"/>
            </a:p>
          </p:txBody>
        </p:sp>
      </p:grpSp>
      <p:pic>
        <p:nvPicPr>
          <p:cNvPr id="1030" name="Picture 8" descr="UAM_eagle">
            <a:extLst>
              <a:ext uri="{FF2B5EF4-FFF2-40B4-BE49-F238E27FC236}">
                <a16:creationId xmlns:a16="http://schemas.microsoft.com/office/drawing/2014/main" id="{EDDE0503-3F7E-6033-3EFF-5B4D170A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az 4">
            <a:extLst>
              <a:ext uri="{FF2B5EF4-FFF2-40B4-BE49-F238E27FC236}">
                <a16:creationId xmlns:a16="http://schemas.microsoft.com/office/drawing/2014/main" id="{B94F3475-4F32-8536-85D9-A74BCE9D99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897" r:id="rId2"/>
    <p:sldLayoutId id="2147485898" r:id="rId3"/>
    <p:sldLayoutId id="2147485899" r:id="rId4"/>
    <p:sldLayoutId id="2147485900" r:id="rId5"/>
    <p:sldLayoutId id="2147485901" r:id="rId6"/>
    <p:sldLayoutId id="2147485902" r:id="rId7"/>
    <p:sldLayoutId id="2147485903" r:id="rId8"/>
    <p:sldLayoutId id="2147485904" r:id="rId9"/>
    <p:sldLayoutId id="2147485905" r:id="rId10"/>
    <p:sldLayoutId id="21474859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17CCAC0A-A11C-32AB-9A9B-46E14B60D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757F0DA0-F7F9-91A3-4686-BEAF38407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4598A084-CE20-4052-3506-0939AB42F6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61138"/>
            <a:ext cx="3671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B7E9AF07-A95B-E6F5-40B5-C7F4ACF962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D78A2C-1BCF-F343-AD31-0C644E4706F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CCA37E84-17CD-B317-D7BA-B2176CA7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1A085C09-FBBB-D929-5596-23262383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pic>
        <p:nvPicPr>
          <p:cNvPr id="2056" name="Picture 9" descr="UAM_eagle">
            <a:extLst>
              <a:ext uri="{FF2B5EF4-FFF2-40B4-BE49-F238E27FC236}">
                <a16:creationId xmlns:a16="http://schemas.microsoft.com/office/drawing/2014/main" id="{441EC100-5FD0-79AD-4B08-FE846F38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Obraz 4">
            <a:extLst>
              <a:ext uri="{FF2B5EF4-FFF2-40B4-BE49-F238E27FC236}">
                <a16:creationId xmlns:a16="http://schemas.microsoft.com/office/drawing/2014/main" id="{10562846-C441-4D19-C0A8-32F925B285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  <p:sldLayoutId id="2147485908" r:id="rId2"/>
    <p:sldLayoutId id="2147485909" r:id="rId3"/>
    <p:sldLayoutId id="2147485910" r:id="rId4"/>
    <p:sldLayoutId id="2147485911" r:id="rId5"/>
    <p:sldLayoutId id="2147485912" r:id="rId6"/>
    <p:sldLayoutId id="2147485913" r:id="rId7"/>
    <p:sldLayoutId id="2147485914" r:id="rId8"/>
    <p:sldLayoutId id="2147485915" r:id="rId9"/>
    <p:sldLayoutId id="2147485916" r:id="rId10"/>
    <p:sldLayoutId id="214748591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652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5652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56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rgbClr val="002D69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32295E3-69F5-1A17-B05E-A2A9F2E4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D37D2E93-20EF-1176-FE63-60B2F0369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8B6C0920-FB54-B3E1-F05E-03CA091E66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0832EA-6157-3248-9056-40CB72C30EA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EF7DEEB3-CBAE-F644-17AA-A259D9EE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pic>
        <p:nvPicPr>
          <p:cNvPr id="3078" name="Picture 8" descr="UAM_eagle">
            <a:extLst>
              <a:ext uri="{FF2B5EF4-FFF2-40B4-BE49-F238E27FC236}">
                <a16:creationId xmlns:a16="http://schemas.microsoft.com/office/drawing/2014/main" id="{A5922034-E298-8255-A00D-B1BDFB7D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Rectangle 9">
            <a:extLst>
              <a:ext uri="{FF2B5EF4-FFF2-40B4-BE49-F238E27FC236}">
                <a16:creationId xmlns:a16="http://schemas.microsoft.com/office/drawing/2014/main" id="{C01BF94C-C05B-CE55-5FA9-88E36A02C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pic>
        <p:nvPicPr>
          <p:cNvPr id="3080" name="Obraz 4">
            <a:extLst>
              <a:ext uri="{FF2B5EF4-FFF2-40B4-BE49-F238E27FC236}">
                <a16:creationId xmlns:a16="http://schemas.microsoft.com/office/drawing/2014/main" id="{9A55427E-3746-C760-0736-997B3D8582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8" r:id="rId1"/>
    <p:sldLayoutId id="2147485919" r:id="rId2"/>
    <p:sldLayoutId id="2147485920" r:id="rId3"/>
    <p:sldLayoutId id="2147485921" r:id="rId4"/>
    <p:sldLayoutId id="2147485922" r:id="rId5"/>
    <p:sldLayoutId id="2147485923" r:id="rId6"/>
    <p:sldLayoutId id="2147485924" r:id="rId7"/>
    <p:sldLayoutId id="2147485925" r:id="rId8"/>
    <p:sldLayoutId id="2147485926" r:id="rId9"/>
    <p:sldLayoutId id="2147485927" r:id="rId10"/>
    <p:sldLayoutId id="21474859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681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6681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66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rgbClr val="002D69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AC5D680-D1C6-8FA3-71DF-F25AD5023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CAE3C109-397E-40AA-ED1E-07F31EBACD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55D14D70-1B31-6600-6F79-B5C6BD2880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B0F44E-A9C0-BA44-81B1-6C48D143ED2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B87258EE-3386-9A33-D220-CBE330C26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pic>
        <p:nvPicPr>
          <p:cNvPr id="4102" name="Picture 8" descr="UAM_eagle">
            <a:extLst>
              <a:ext uri="{FF2B5EF4-FFF2-40B4-BE49-F238E27FC236}">
                <a16:creationId xmlns:a16="http://schemas.microsoft.com/office/drawing/2014/main" id="{CD428F0B-A9A7-3E56-1102-5D449181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5" name="Rectangle 9">
            <a:extLst>
              <a:ext uri="{FF2B5EF4-FFF2-40B4-BE49-F238E27FC236}">
                <a16:creationId xmlns:a16="http://schemas.microsoft.com/office/drawing/2014/main" id="{CFD5835C-028B-54A2-0C3D-C255FA838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pic>
        <p:nvPicPr>
          <p:cNvPr id="4104" name="Obraz 4">
            <a:extLst>
              <a:ext uri="{FF2B5EF4-FFF2-40B4-BE49-F238E27FC236}">
                <a16:creationId xmlns:a16="http://schemas.microsoft.com/office/drawing/2014/main" id="{8F99278B-1397-1F37-272A-31B72268A1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814" r="2361" b="15814"/>
          <a:stretch>
            <a:fillRect/>
          </a:stretch>
        </p:blipFill>
        <p:spPr bwMode="auto">
          <a:xfrm>
            <a:off x="7178675" y="5445125"/>
            <a:ext cx="17859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15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15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15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5" grpId="0" build="allAtOnce" bldLvl="2">
        <p:tmplLst>
          <p:tmpl lvl="1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25"/>
                      </p:to>
                    </p:set>
                    <p:animEffect filter="image" prLst="opacity: 0.25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705" grpId="1" build="p">
        <p:tmplLst>
          <p:tmpl lvl="1">
            <p:tnLst>
              <p:par>
                <p:cTn presetID="9" presetClass="emph" presetSubtype="0" nodeType="click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mph" presetSubtype="0" nodeType="withEffect">
                  <p:stCondLst>
                    <p:cond delay="0"/>
                  </p:stCondLst>
                  <p:childTnLst>
                    <p:set>
                      <p:cBhvr rctx="PPT">
                        <p:cTn dur="indefinite"/>
                        <p:tgtEl>
                          <p:spTgt spid="157705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1.0"/>
                      </p:to>
                    </p:set>
                    <p:animEffect filter="image" prLst="opacity: 1.0">
                      <p:cBhvr rctx="IE">
                        <p:cTn dur="indefinite"/>
                        <p:tgtEl>
                          <p:spTgt spid="1577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rgbClr val="002D69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E28FD802-535E-033E-344E-71414F280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250885" name="Rectangle 5">
            <a:extLst>
              <a:ext uri="{FF2B5EF4-FFF2-40B4-BE49-F238E27FC236}">
                <a16:creationId xmlns:a16="http://schemas.microsoft.com/office/drawing/2014/main" id="{67A1E0C7-1E01-2878-1D58-8A61490215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61138"/>
            <a:ext cx="3671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1B72731B-0C63-B081-6B8A-9A7CA46468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B607C0-58E4-2A43-A260-129FD930884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EAAF12E3-4A58-CC52-0D6D-746192F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25575"/>
            <a:ext cx="6096000" cy="55563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F2F88ED1-E4D0-C973-FA1A-F82A3ED0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361113"/>
            <a:ext cx="6096000" cy="230187"/>
          </a:xfrm>
          <a:prstGeom prst="rect">
            <a:avLst/>
          </a:prstGeom>
          <a:solidFill>
            <a:srgbClr val="7C21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/>
          </a:p>
        </p:txBody>
      </p:sp>
      <p:pic>
        <p:nvPicPr>
          <p:cNvPr id="5127" name="Picture 9" descr="UAM_eagle">
            <a:extLst>
              <a:ext uri="{FF2B5EF4-FFF2-40B4-BE49-F238E27FC236}">
                <a16:creationId xmlns:a16="http://schemas.microsoft.com/office/drawing/2014/main" id="{9AC737BE-3E0D-13FD-2B95-59C1F08A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Quote-right">
            <a:extLst>
              <a:ext uri="{FF2B5EF4-FFF2-40B4-BE49-F238E27FC236}">
                <a16:creationId xmlns:a16="http://schemas.microsoft.com/office/drawing/2014/main" id="{A7AE0D6F-2045-DDF9-C04F-091F88D6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5513"/>
            <a:ext cx="11207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9" descr="Quote-left">
            <a:extLst>
              <a:ext uri="{FF2B5EF4-FFF2-40B4-BE49-F238E27FC236}">
                <a16:creationId xmlns:a16="http://schemas.microsoft.com/office/drawing/2014/main" id="{8AA9C66D-5F5D-165E-7C19-AF4C45BF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868863"/>
            <a:ext cx="11207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7">
            <a:extLst>
              <a:ext uri="{FF2B5EF4-FFF2-40B4-BE49-F238E27FC236}">
                <a16:creationId xmlns:a16="http://schemas.microsoft.com/office/drawing/2014/main" id="{54C92668-C3CA-4BFB-C1A6-D8A1A4D02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2849563"/>
            <a:ext cx="4589462" cy="1839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GB" altLang="pl-PL">
              <a:sym typeface="Wingdings" pitchFamily="2" charset="2"/>
            </a:endParaRPr>
          </a:p>
        </p:txBody>
      </p:sp>
      <p:sp>
        <p:nvSpPr>
          <p:cNvPr id="5131" name="Rectangle 21">
            <a:extLst>
              <a:ext uri="{FF2B5EF4-FFF2-40B4-BE49-F238E27FC236}">
                <a16:creationId xmlns:a16="http://schemas.microsoft.com/office/drawing/2014/main" id="{9030D74B-154E-1169-423D-8557F88A9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62263" y="2849563"/>
            <a:ext cx="45894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40" r:id="rId2"/>
    <p:sldLayoutId id="2147485941" r:id="rId3"/>
    <p:sldLayoutId id="2147485968" r:id="rId4"/>
    <p:sldLayoutId id="2147485942" r:id="rId5"/>
    <p:sldLayoutId id="2147485943" r:id="rId6"/>
    <p:sldLayoutId id="2147485944" r:id="rId7"/>
    <p:sldLayoutId id="2147485945" r:id="rId8"/>
    <p:sldLayoutId id="2147485969" r:id="rId9"/>
    <p:sldLayoutId id="2147485946" r:id="rId10"/>
    <p:sldLayoutId id="214748594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rgbClr val="002D69"/>
          </a:solidFill>
          <a:latin typeface="+mn-lt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3BCDB6E7-0228-AF45-A1B5-E7EF018CF4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5263"/>
            <a:ext cx="3671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00EE11CB-357A-A0F4-2202-19D321AF36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79383E-23A8-994E-9111-BE3FC65E6B6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  <p:pic>
        <p:nvPicPr>
          <p:cNvPr id="6148" name="Picture 5" descr="UAM_eagle">
            <a:extLst>
              <a:ext uri="{FF2B5EF4-FFF2-40B4-BE49-F238E27FC236}">
                <a16:creationId xmlns:a16="http://schemas.microsoft.com/office/drawing/2014/main" id="{B0BF9612-11FE-F2F1-81A5-B2F5F307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3850"/>
            <a:ext cx="94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>
            <a:extLst>
              <a:ext uri="{FF2B5EF4-FFF2-40B4-BE49-F238E27FC236}">
                <a16:creationId xmlns:a16="http://schemas.microsoft.com/office/drawing/2014/main" id="{462080F1-70A2-5438-F1F4-55661083E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49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2D69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D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rgbClr val="002D69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>
          <a:solidFill>
            <a:srgbClr val="002D69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D69"/>
          </a:solidFill>
          <a:latin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70" r:id="rId2"/>
    <p:sldLayoutId id="2147485971" r:id="rId3"/>
    <p:sldLayoutId id="2147485972" r:id="rId4"/>
    <p:sldLayoutId id="2147485973" r:id="rId5"/>
    <p:sldLayoutId id="2147485960" r:id="rId6"/>
    <p:sldLayoutId id="2147485961" r:id="rId7"/>
    <p:sldLayoutId id="2147485962" r:id="rId8"/>
    <p:sldLayoutId id="2147485974" r:id="rId9"/>
    <p:sldLayoutId id="2147485963" r:id="rId10"/>
    <p:sldLayoutId id="21474859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a@wa.amu.edu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FFE1929B-339E-494D-BAF2-DD4D3F219AB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1772817"/>
            <a:ext cx="7772400" cy="172819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Investigating predictors of foreign </a:t>
            </a:r>
            <a:r>
              <a:rPr lang="en-GB" sz="40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accentedness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in L3 acquisition</a:t>
            </a:r>
            <a:br>
              <a:rPr lang="pl-PL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endParaRPr lang="en-GB" alt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Podtytuł 1">
            <a:extLst>
              <a:ext uri="{FF2B5EF4-FFF2-40B4-BE49-F238E27FC236}">
                <a16:creationId xmlns:a16="http://schemas.microsoft.com/office/drawing/2014/main" id="{78257155-6278-034B-6548-CF68F3BF570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971600" y="3861048"/>
            <a:ext cx="7486600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Magdalena </a:t>
            </a:r>
            <a:r>
              <a:rPr lang="en-US" altLang="pl-PL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Wrembel</a:t>
            </a:r>
            <a:r>
              <a:rPr lang="pl-PL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Kamil Kaźmierski, Katarzyna </a:t>
            </a:r>
            <a:r>
              <a:rPr lang="pl-PL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Dziubalska</a:t>
            </a:r>
            <a:r>
              <a:rPr lang="pl-PL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-Kołaczyk, Jarosław </a:t>
            </a:r>
            <a:r>
              <a:rPr lang="pl-PL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Weckwerth</a:t>
            </a:r>
            <a:r>
              <a:rPr lang="pl-PL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Zuzanna Cal </a:t>
            </a:r>
            <a:endParaRPr lang="pl-PL" alt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pl-PL" sz="1800" dirty="0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magdala@amu.edu.pl</a:t>
            </a:r>
            <a:endParaRPr lang="pl-PL" altLang="pl-PL" sz="1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pl-PL" alt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ICPhS</a:t>
            </a:r>
            <a:r>
              <a:rPr lang="pl-PL" alt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Prague</a:t>
            </a:r>
            <a:r>
              <a:rPr lang="pl-PL" alt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  <a:endParaRPr lang="en-GB" alt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C6D90-EDE8-556E-D1AF-8164DA59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RQ1: </a:t>
            </a:r>
            <a:r>
              <a:rPr lang="en-GB" sz="2400" dirty="0">
                <a:effectLst/>
              </a:rPr>
              <a:t>Do the rating parameters (</a:t>
            </a:r>
            <a:r>
              <a:rPr lang="en-GB" sz="2400" dirty="0" err="1">
                <a:effectLst/>
              </a:rPr>
              <a:t>accentedness</a:t>
            </a:r>
            <a:r>
              <a:rPr lang="en-GB" sz="2400" dirty="0">
                <a:effectLst/>
              </a:rPr>
              <a:t> and comprehensibility) correlate with one another?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RQ2: </a:t>
            </a:r>
            <a:r>
              <a:rPr lang="en-GB" sz="2400" dirty="0">
                <a:effectLst/>
              </a:rPr>
              <a:t>Does perceived global accent correlate with the learners’ proficiency level, oral fluency and fine-grained phonetic performance in the L3?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RQ3: </a:t>
            </a:r>
            <a:r>
              <a:rPr lang="en-GB" sz="2400" dirty="0">
                <a:effectLst/>
              </a:rPr>
              <a:t>Does perceived comprehensibility correlate with the learners’ proficiency level, oral fluency and fine-grained phonetic performance in L3 Norwegian? </a:t>
            </a: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4E78F-F091-02AF-F1CE-E567451E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6978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81DBA-C86B-43A9-904B-BF48D75A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a typeface="Calibri" panose="020F0502020204030204" pitchFamily="34" charset="0"/>
              </a:rPr>
              <a:t>Significant c</a:t>
            </a:r>
            <a:r>
              <a:rPr lang="en-GB" sz="2400" dirty="0">
                <a:effectLst/>
                <a:ea typeface="Calibri" panose="020F0502020204030204" pitchFamily="34" charset="0"/>
              </a:rPr>
              <a:t>orrelation between </a:t>
            </a:r>
            <a:r>
              <a:rPr lang="en-GB" sz="2400" dirty="0" err="1">
                <a:effectLst/>
                <a:ea typeface="Calibri" panose="020F0502020204030204" pitchFamily="34" charset="0"/>
              </a:rPr>
              <a:t>Accentedness</a:t>
            </a:r>
            <a:r>
              <a:rPr lang="en-GB" sz="2400" dirty="0">
                <a:effectLst/>
                <a:ea typeface="Calibri" panose="020F0502020204030204" pitchFamily="34" charset="0"/>
              </a:rPr>
              <a:t> and Comprehensibility</a:t>
            </a:r>
          </a:p>
          <a:p>
            <a:r>
              <a:rPr lang="en-GB" sz="2400" dirty="0">
                <a:effectLst/>
              </a:rPr>
              <a:t>The stronger the accent, the lower the comprehensibility</a:t>
            </a:r>
          </a:p>
          <a:p>
            <a:r>
              <a:rPr lang="en-GB" sz="2800" b="1" dirty="0">
                <a:effectLst/>
              </a:rPr>
              <a:t>RQ1 – YES</a:t>
            </a:r>
            <a:endParaRPr lang="en-GB" sz="2800" dirty="0">
              <a:effectLst/>
              <a:ea typeface="Calibri" panose="020F0502020204030204" pitchFamily="34" charset="0"/>
            </a:endParaRP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5F3E5-5226-1496-9DED-68DCC92B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Results: </a:t>
            </a:r>
            <a:r>
              <a:rPr lang="en-PL" sz="2800" dirty="0"/>
              <a:t>Accentedness vs. comprehensibility</a:t>
            </a:r>
          </a:p>
        </p:txBody>
      </p:sp>
      <p:pic>
        <p:nvPicPr>
          <p:cNvPr id="4" name="Image5">
            <a:extLst>
              <a:ext uri="{FF2B5EF4-FFF2-40B4-BE49-F238E27FC236}">
                <a16:creationId xmlns:a16="http://schemas.microsoft.com/office/drawing/2014/main" id="{C67DDD24-E40B-350D-2236-8468C3FC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6016" y="256490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FAB-7758-6A92-A985-F065653F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>
                <a:solidFill>
                  <a:srgbClr val="002060"/>
                </a:solidFill>
              </a:rPr>
              <a:t>Results: </a:t>
            </a:r>
            <a:r>
              <a:rPr lang="en-PL" sz="4400" dirty="0">
                <a:solidFill>
                  <a:srgbClr val="002060"/>
                </a:solidFill>
              </a:rPr>
              <a:t>Accentedness vs. factors</a:t>
            </a:r>
            <a:endParaRPr lang="en-PL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B81B-705C-0E49-137A-1DF09261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136" y="1600200"/>
            <a:ext cx="4405064" cy="4525963"/>
          </a:xfrm>
        </p:spPr>
        <p:txBody>
          <a:bodyPr/>
          <a:lstStyle/>
          <a:p>
            <a:r>
              <a:rPr lang="en-GB" sz="2200" dirty="0" err="1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Accentedness</a:t>
            </a:r>
            <a:r>
              <a:rPr lang="en-GB" sz="2200" dirty="0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 and L3 Proficiency 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the higher the proficiency, the less accented</a:t>
            </a:r>
          </a:p>
          <a:p>
            <a:endParaRPr lang="en-GB" sz="2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r>
              <a:rPr lang="en-GB" sz="22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No</a:t>
            </a:r>
            <a:r>
              <a:rPr lang="en-GB" sz="2200" b="1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correlation between </a:t>
            </a:r>
            <a:r>
              <a:rPr lang="en-GB" sz="2200" dirty="0" err="1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accentedness</a:t>
            </a:r>
            <a:r>
              <a:rPr lang="en-GB" sz="22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and VOT measures</a:t>
            </a:r>
            <a:endParaRPr lang="en-PL" sz="2400" dirty="0"/>
          </a:p>
          <a:p>
            <a:endParaRPr lang="en-PL" dirty="0"/>
          </a:p>
          <a:p>
            <a:endParaRPr lang="en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FEE2B-99C0-C081-284F-35249E49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25963"/>
          </a:xfrm>
        </p:spPr>
        <p:txBody>
          <a:bodyPr/>
          <a:lstStyle/>
          <a:p>
            <a:r>
              <a:rPr lang="en-GB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Accentedness</a:t>
            </a:r>
            <a:r>
              <a:rPr lang="en-GB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Oral Fluency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higher the speech rate, the less accented it is perceived to be</a:t>
            </a: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endParaRPr lang="en-PL" sz="2400" dirty="0">
              <a:solidFill>
                <a:srgbClr val="002060"/>
              </a:solidFill>
            </a:endParaRPr>
          </a:p>
          <a:p>
            <a:r>
              <a:rPr lang="en-PL" sz="2400" b="1" dirty="0">
                <a:solidFill>
                  <a:srgbClr val="002060"/>
                </a:solidFill>
              </a:rPr>
              <a:t>RQ 2 -&gt; partially yes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D1CE9-1751-E1C5-68E3-1491EADD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4" y="2916252"/>
            <a:ext cx="3742184" cy="267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61F9BE-0612-AB59-2510-EC524D1BF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27" y="2780928"/>
            <a:ext cx="3785389" cy="27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FAB-7758-6A92-A985-F065653F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L" sz="4000" dirty="0">
                <a:solidFill>
                  <a:srgbClr val="002060"/>
                </a:solidFill>
              </a:rPr>
              <a:t>Results: Comprehensibility vs.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B81B-705C-0E49-137A-1DF092611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Comprehensibility and L3 Proficiency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higher proficiency, the better the comprehensibility</a:t>
            </a:r>
          </a:p>
          <a:p>
            <a:pPr marL="457200" lvl="1" indent="0">
              <a:buNone/>
            </a:pPr>
            <a:endParaRPr lang="en-GB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correlation between Comprehensibility and VOT measures</a:t>
            </a:r>
          </a:p>
          <a:p>
            <a:endParaRPr lang="en-PL" dirty="0"/>
          </a:p>
          <a:p>
            <a:endParaRPr lang="en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FEE2B-99C0-C081-284F-35249E49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25963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Comprehensibility and Oral Fluency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higher the speech rate, the higher the comprehensibility rating </a:t>
            </a: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dirty="0">
              <a:solidFill>
                <a:srgbClr val="002060"/>
              </a:solidFill>
            </a:endParaRPr>
          </a:p>
          <a:p>
            <a:endParaRPr lang="en-PL" sz="2000" b="1" dirty="0">
              <a:solidFill>
                <a:srgbClr val="002060"/>
              </a:solidFill>
            </a:endParaRPr>
          </a:p>
          <a:p>
            <a:r>
              <a:rPr lang="en-PL" sz="2400" b="1" dirty="0">
                <a:solidFill>
                  <a:srgbClr val="002060"/>
                </a:solidFill>
              </a:rPr>
              <a:t>RQ 3 -&gt; partially yes</a:t>
            </a:r>
          </a:p>
          <a:p>
            <a:endParaRPr lang="en-GB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PL" sz="2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698CE-0E0F-11CF-5DE1-D9C2E608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0" y="2846972"/>
            <a:ext cx="3738365" cy="2670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59819-D743-37B3-F17B-297840EA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564" y="2826374"/>
            <a:ext cx="3968824" cy="26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7C4669-900B-F9EB-1D1A-683271BC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indent="-285750"/>
            <a:r>
              <a:rPr lang="en-GB" sz="2400" dirty="0">
                <a:effectLst/>
              </a:rPr>
              <a:t>Mixed-effects ordinal logistic regression model: </a:t>
            </a:r>
          </a:p>
          <a:p>
            <a:pPr lvl="1"/>
            <a:r>
              <a:rPr lang="en-GB" sz="2000" dirty="0" err="1">
                <a:effectLst/>
              </a:rPr>
              <a:t>Accentedness</a:t>
            </a:r>
            <a:r>
              <a:rPr lang="en-GB" sz="2000" dirty="0">
                <a:effectLst/>
              </a:rPr>
              <a:t> as a function of </a:t>
            </a:r>
            <a:r>
              <a:rPr lang="en-GB" sz="2000" dirty="0" err="1">
                <a:effectLst/>
              </a:rPr>
              <a:t>Nativeness</a:t>
            </a:r>
            <a:r>
              <a:rPr lang="en-GB" sz="2000" dirty="0">
                <a:effectLst/>
              </a:rPr>
              <a:t> of </a:t>
            </a:r>
            <a:r>
              <a:rPr lang="en-GB" sz="2000" dirty="0" err="1">
                <a:effectLst/>
              </a:rPr>
              <a:t>Rater</a:t>
            </a:r>
            <a:r>
              <a:rPr lang="en-GB" sz="2000" dirty="0">
                <a:effectLst/>
              </a:rPr>
              <a:t>, with Norwegian Proficiency as control, and by-speaker and by-</a:t>
            </a:r>
            <a:r>
              <a:rPr lang="en-GB" sz="2000" dirty="0" err="1">
                <a:effectLst/>
              </a:rPr>
              <a:t>rater</a:t>
            </a:r>
            <a:r>
              <a:rPr lang="en-GB" sz="2000" dirty="0">
                <a:effectLst/>
              </a:rPr>
              <a:t> random intercepts</a:t>
            </a:r>
          </a:p>
          <a:p>
            <a:pPr indent="-285750"/>
            <a:r>
              <a:rPr lang="en-GB" sz="2400" dirty="0"/>
              <a:t>Significant d</a:t>
            </a:r>
            <a:r>
              <a:rPr lang="en-GB" sz="2400" dirty="0">
                <a:effectLst/>
              </a:rPr>
              <a:t>ifference </a:t>
            </a:r>
            <a:r>
              <a:rPr lang="en-GB" sz="2400" dirty="0"/>
              <a:t>between n</a:t>
            </a:r>
            <a:r>
              <a:rPr lang="en-GB" sz="2400" dirty="0">
                <a:effectLst/>
              </a:rPr>
              <a:t>ative vs. non-native </a:t>
            </a:r>
            <a:r>
              <a:rPr lang="en-GB" sz="2400" dirty="0" err="1">
                <a:effectLst/>
              </a:rPr>
              <a:t>raters</a:t>
            </a:r>
            <a:r>
              <a:rPr lang="en-GB" sz="2400" dirty="0">
                <a:effectLst/>
              </a:rPr>
              <a:t> for </a:t>
            </a:r>
            <a:r>
              <a:rPr lang="en-GB" sz="2400" dirty="0" err="1">
                <a:effectLst/>
              </a:rPr>
              <a:t>Accentedness</a:t>
            </a:r>
            <a:r>
              <a:rPr lang="en-GB" sz="2400" dirty="0">
                <a:effectLst/>
              </a:rPr>
              <a:t> but not</a:t>
            </a:r>
            <a:r>
              <a:rPr lang="en-GB" sz="2400" b="1" dirty="0">
                <a:effectLst/>
              </a:rPr>
              <a:t> </a:t>
            </a:r>
            <a:r>
              <a:rPr lang="en-GB" sz="2400" dirty="0">
                <a:effectLst/>
              </a:rPr>
              <a:t>Comprehensibility</a:t>
            </a:r>
            <a:endParaRPr lang="en-GB" sz="2400" b="1" dirty="0">
              <a:effectLst/>
            </a:endParaRPr>
          </a:p>
          <a:p>
            <a:pPr indent="-285750"/>
            <a:r>
              <a:rPr lang="en-GB" sz="2400" b="1" dirty="0">
                <a:effectLst/>
              </a:rPr>
              <a:t>Interrater reliability</a:t>
            </a:r>
            <a:r>
              <a:rPr lang="en-GB" sz="2400" dirty="0">
                <a:effectLst/>
              </a:rPr>
              <a:t>: Cronbach’s alpha for </a:t>
            </a:r>
            <a:r>
              <a:rPr lang="en-GB" sz="2400" dirty="0" err="1">
                <a:effectLst/>
              </a:rPr>
              <a:t>Accentedness</a:t>
            </a:r>
            <a:r>
              <a:rPr lang="en-GB" sz="2400" dirty="0">
                <a:effectLst/>
              </a:rPr>
              <a:t> </a:t>
            </a:r>
            <a:r>
              <a:rPr lang="el-GR" sz="2400" dirty="0">
                <a:effectLst/>
              </a:rPr>
              <a:t>α = 0.89; </a:t>
            </a:r>
            <a:r>
              <a:rPr lang="en-GB" sz="2400" dirty="0">
                <a:effectLst/>
              </a:rPr>
              <a:t>for Comprehensibility </a:t>
            </a:r>
            <a:r>
              <a:rPr lang="el-GR" sz="2400" dirty="0">
                <a:effectLst/>
              </a:rPr>
              <a:t>α = 0.87</a:t>
            </a:r>
            <a:endParaRPr lang="en-GB" sz="2400" dirty="0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DA052-4FFE-7BDC-F707-BA67BD46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Results: rater variables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A1F4973D-168B-9EF7-42E0-85CA4D79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59016" y="2032248"/>
            <a:ext cx="3484984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CD48BA-1E0F-BD69-6C74-D01F69F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sz="3200" dirty="0">
                <a:effectLst/>
              </a:rPr>
              <a:t> random forest analysis</a:t>
            </a:r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AE164-8E53-FD47-09D5-B92B1817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Results: </a:t>
            </a:r>
            <a:r>
              <a:rPr lang="en-GB" sz="2400" dirty="0">
                <a:effectLst/>
                <a:latin typeface="+mn-lt"/>
                <a:ea typeface="Calibri" panose="020F0502020204030204" pitchFamily="34" charset="0"/>
              </a:rPr>
              <a:t>importance of predictors for </a:t>
            </a:r>
            <a:r>
              <a:rPr lang="en-GB" sz="2400" dirty="0" err="1">
                <a:effectLst/>
                <a:latin typeface="+mn-lt"/>
                <a:ea typeface="Calibri" panose="020F0502020204030204" pitchFamily="34" charset="0"/>
              </a:rPr>
              <a:t>Accentedness</a:t>
            </a:r>
            <a:endParaRPr lang="en-PL" sz="2400" dirty="0">
              <a:latin typeface="+mn-lt"/>
            </a:endParaRPr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867902C3-73C0-035D-18DB-1C05C767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9070" y="2484437"/>
            <a:ext cx="5451162" cy="33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E29BE-ED13-5A94-0E50-31B25351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Conditional importance of predictors for Comprehensibility</a:t>
            </a:r>
            <a:endParaRPr lang="en-PL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5FD46-7793-D99C-A989-A275E3F5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Results: </a:t>
            </a:r>
            <a:r>
              <a:rPr lang="en-GB" sz="2800" dirty="0">
                <a:effectLst/>
                <a:latin typeface="+mn-lt"/>
                <a:ea typeface="Calibri" panose="020F0502020204030204" pitchFamily="34" charset="0"/>
              </a:rPr>
              <a:t>predictors for Comprehensibility</a:t>
            </a:r>
            <a:endParaRPr lang="en-PL" sz="2800" dirty="0">
              <a:latin typeface="+mn-lt"/>
            </a:endParaRPr>
          </a:p>
        </p:txBody>
      </p:sp>
      <p:pic>
        <p:nvPicPr>
          <p:cNvPr id="4" name="Image4">
            <a:extLst>
              <a:ext uri="{FF2B5EF4-FFF2-40B4-BE49-F238E27FC236}">
                <a16:creationId xmlns:a16="http://schemas.microsoft.com/office/drawing/2014/main" id="{9D787391-2BDC-9ECA-C780-7E23DB66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208" y="2312034"/>
            <a:ext cx="4937031" cy="37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28DD7-8A96-51A9-74BD-9621B4C6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en-GB" sz="2800" dirty="0">
                <a:ea typeface="Calibri" panose="020F0502020204030204" pitchFamily="34" charset="0"/>
              </a:rPr>
              <a:t>L</a:t>
            </a:r>
            <a:r>
              <a:rPr lang="en-GB" sz="2800" dirty="0">
                <a:effectLst/>
                <a:ea typeface="Calibri" panose="020F0502020204030204" pitchFamily="34" charset="0"/>
              </a:rPr>
              <a:t>inguistic and extralinguistic variables in NGTA</a:t>
            </a:r>
            <a:endParaRPr lang="en-PL" sz="2800" dirty="0"/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EF81B5-0732-B1E3-6348-3FFB7EB7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Discussion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1E159C-FEEB-A812-0758-3920E5F4E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200706"/>
              </p:ext>
            </p:extLst>
          </p:nvPr>
        </p:nvGraphicFramePr>
        <p:xfrm>
          <a:off x="2051720" y="2348880"/>
          <a:ext cx="6336704" cy="383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8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0EF9A-4753-2F88-0736-5A0ADAD9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effectLst/>
              </a:rPr>
              <a:t>Linguistic: </a:t>
            </a:r>
          </a:p>
          <a:p>
            <a:pPr lvl="1"/>
            <a:r>
              <a:rPr lang="en-GB" sz="2000" dirty="0" err="1">
                <a:effectLst/>
              </a:rPr>
              <a:t>Raters’</a:t>
            </a:r>
            <a:r>
              <a:rPr lang="en-GB" sz="2000" dirty="0">
                <a:effectLst/>
              </a:rPr>
              <a:t> linguistic competence (native vs. non-native) -&gt; the most significant predictor of ratings, </a:t>
            </a:r>
          </a:p>
          <a:p>
            <a:pPr lvl="1"/>
            <a:r>
              <a:rPr lang="en-GB" sz="2000" dirty="0">
                <a:effectLst/>
              </a:rPr>
              <a:t>BUT fine-grained phonetic performance (VOT </a:t>
            </a:r>
            <a:r>
              <a:rPr lang="en-GB" sz="2000" dirty="0"/>
              <a:t>in L3</a:t>
            </a:r>
            <a:r>
              <a:rPr lang="en-GB" sz="2000" dirty="0">
                <a:effectLst/>
              </a:rPr>
              <a:t>) was not.</a:t>
            </a:r>
          </a:p>
          <a:p>
            <a:r>
              <a:rPr lang="en-GB" sz="2400" b="1" dirty="0">
                <a:effectLst/>
              </a:rPr>
              <a:t>Extralinguistic: </a:t>
            </a:r>
          </a:p>
          <a:p>
            <a:pPr lvl="1"/>
            <a:r>
              <a:rPr lang="en-GB" sz="2000" dirty="0">
                <a:effectLst/>
              </a:rPr>
              <a:t>Oral Fluency and L3 Proficiency predicted </a:t>
            </a:r>
            <a:r>
              <a:rPr lang="en-GB" sz="2000" dirty="0" err="1">
                <a:effectLst/>
              </a:rPr>
              <a:t>Accentedness</a:t>
            </a:r>
            <a:r>
              <a:rPr lang="en-GB" sz="2000" dirty="0">
                <a:effectLst/>
              </a:rPr>
              <a:t> and Comprehensibility, </a:t>
            </a:r>
          </a:p>
          <a:p>
            <a:pPr lvl="1"/>
            <a:r>
              <a:rPr lang="en-GB" sz="2000" dirty="0"/>
              <a:t>BUT</a:t>
            </a:r>
            <a:r>
              <a:rPr lang="en-GB" sz="2000" dirty="0">
                <a:effectLst/>
              </a:rPr>
              <a:t> the frequency of L3 use and interrater differences</a:t>
            </a:r>
            <a:r>
              <a:rPr lang="en-GB" sz="2000" dirty="0"/>
              <a:t> l</a:t>
            </a:r>
            <a:r>
              <a:rPr lang="en-GB" sz="2000" dirty="0">
                <a:effectLst/>
              </a:rPr>
              <a:t>ess important</a:t>
            </a:r>
          </a:p>
          <a:p>
            <a:r>
              <a:rPr lang="en-GB" sz="2400" b="1" dirty="0"/>
              <a:t>H</a:t>
            </a:r>
            <a:r>
              <a:rPr lang="en-GB" sz="2400" b="1" dirty="0">
                <a:effectLst/>
              </a:rPr>
              <a:t>ierarchy of variables in the present study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  <a:effectLst/>
              </a:rPr>
              <a:t>language-specific factors &gt; oral fluency and proficiency &gt; frequency of use and individual factors</a:t>
            </a:r>
          </a:p>
          <a:p>
            <a:endParaRPr lang="en-GB" sz="2400" dirty="0">
              <a:effectLst/>
            </a:endParaRPr>
          </a:p>
          <a:p>
            <a:pPr marL="0" indent="0">
              <a:buNone/>
            </a:pPr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9324E-3469-327C-EE30-38C3D91F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541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059BE-4FE0-3AEF-5D82-657F0AC6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L" dirty="0"/>
              <a:t>Accent ratings in L2 and L3</a:t>
            </a:r>
          </a:p>
          <a:p>
            <a:r>
              <a:rPr lang="en-GB" dirty="0"/>
              <a:t>F</a:t>
            </a:r>
            <a:r>
              <a:rPr lang="en-PL" dirty="0"/>
              <a:t>ormal vs. naturalistic learners</a:t>
            </a:r>
          </a:p>
          <a:p>
            <a:r>
              <a:rPr lang="en-GB" dirty="0"/>
              <a:t>S</a:t>
            </a:r>
            <a:r>
              <a:rPr lang="en-PL" dirty="0"/>
              <a:t>peaking vs. reading mode</a:t>
            </a:r>
          </a:p>
          <a:p>
            <a:endParaRPr lang="en-PL" dirty="0"/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31C86-9F06-F78F-9F09-B83C7D6A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9683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CD07F-0A37-F518-7852-F69E8136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sz="2800" dirty="0">
                <a:effectLst/>
              </a:rPr>
              <a:t>Ratings of perceived global foreign accent </a:t>
            </a:r>
          </a:p>
          <a:p>
            <a:pPr lvl="1"/>
            <a:r>
              <a:rPr lang="en-GB" sz="2400" dirty="0">
                <a:effectLst/>
              </a:rPr>
              <a:t>widely applied in SLA research (Flege1988; </a:t>
            </a:r>
            <a:r>
              <a:rPr lang="en-GB" sz="2400" dirty="0" err="1">
                <a:effectLst/>
              </a:rPr>
              <a:t>Piske</a:t>
            </a:r>
            <a:r>
              <a:rPr lang="en-GB" sz="2400" dirty="0">
                <a:effectLst/>
              </a:rPr>
              <a:t> et al. 2001) </a:t>
            </a:r>
          </a:p>
          <a:p>
            <a:pPr lvl="1"/>
            <a:r>
              <a:rPr lang="en-GB" sz="2400" dirty="0">
                <a:effectLst/>
              </a:rPr>
              <a:t>but less frequently in TLA (but see </a:t>
            </a:r>
            <a:r>
              <a:rPr lang="en-GB" sz="2400" dirty="0" err="1">
                <a:effectLst/>
              </a:rPr>
              <a:t>Wrembel</a:t>
            </a:r>
            <a:r>
              <a:rPr lang="en-GB" sz="2400" dirty="0">
                <a:effectLst/>
              </a:rPr>
              <a:t> 2015). </a:t>
            </a:r>
          </a:p>
          <a:p>
            <a:r>
              <a:rPr lang="en-GB" sz="2800" dirty="0">
                <a:effectLst/>
              </a:rPr>
              <a:t>L3 rating studies focus mostly on heritage speakers (Lloyd-Smith et al. 2017; Lloyd-Smith 2021).</a:t>
            </a:r>
          </a:p>
          <a:p>
            <a:r>
              <a:rPr lang="en-GB" sz="2800" dirty="0">
                <a:effectLst/>
              </a:rPr>
              <a:t>Factors contributing to a perception of </a:t>
            </a:r>
            <a:r>
              <a:rPr lang="en-GB" sz="2800" dirty="0" err="1">
                <a:effectLst/>
              </a:rPr>
              <a:t>accentedness</a:t>
            </a:r>
            <a:r>
              <a:rPr lang="en-GB" sz="2800" dirty="0">
                <a:effectLst/>
              </a:rPr>
              <a:t>:</a:t>
            </a:r>
          </a:p>
          <a:p>
            <a:pPr lvl="1"/>
            <a:r>
              <a:rPr lang="en-GB" sz="2400" dirty="0">
                <a:effectLst/>
              </a:rPr>
              <a:t>amount of L1 use, </a:t>
            </a:r>
          </a:p>
          <a:p>
            <a:pPr lvl="1"/>
            <a:r>
              <a:rPr lang="en-GB" sz="2400" dirty="0" err="1">
                <a:effectLst/>
              </a:rPr>
              <a:t>AoA</a:t>
            </a:r>
            <a:r>
              <a:rPr lang="en-GB" sz="2400" dirty="0">
                <a:effectLst/>
              </a:rPr>
              <a:t> in the L2 country, </a:t>
            </a:r>
          </a:p>
          <a:p>
            <a:pPr lvl="1"/>
            <a:r>
              <a:rPr lang="en-GB" sz="2400" dirty="0">
                <a:effectLst/>
              </a:rPr>
              <a:t>non-native segmental features in the speech samples.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C02B4-2836-74D8-B180-A6680ADD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7617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>
            <a:extLst>
              <a:ext uri="{FF2B5EF4-FFF2-40B4-BE49-F238E27FC236}">
                <a16:creationId xmlns:a16="http://schemas.microsoft.com/office/drawing/2014/main" id="{D7F6E77B-0370-BC40-8CFD-EE1732FAB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246063"/>
            <a:ext cx="6994525" cy="1143000"/>
          </a:xfrm>
        </p:spPr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96259" name="Symbol zastępczy zawartości 2">
            <a:extLst>
              <a:ext uri="{FF2B5EF4-FFF2-40B4-BE49-F238E27FC236}">
                <a16:creationId xmlns:a16="http://schemas.microsoft.com/office/drawing/2014/main" id="{899BD6D2-B049-5E72-BC16-79CBEBD0D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5163" y="1600200"/>
            <a:ext cx="7283450" cy="4525963"/>
          </a:xfrm>
        </p:spPr>
        <p:txBody>
          <a:bodyPr/>
          <a:lstStyle/>
          <a:p>
            <a:pPr>
              <a:defRPr/>
            </a:pPr>
            <a:r>
              <a:rPr lang="en-GB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This research is supported by a grant of the Polish National Science Centre (NCN), </a:t>
            </a:r>
            <a:r>
              <a:rPr lang="en-GB" alt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OPUS-19-HS project </a:t>
            </a:r>
            <a:r>
              <a:rPr lang="en-GB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(UMO-2020/37/B/HS2/00617)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CLIMAD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Cross-linguistic influence in multilingualism across domains: Phonology and syntax”</a:t>
            </a: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Norway funds/NCN grant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GRIEG-1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(UMO-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2019/34/H/HS2/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00495) ADIM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“Across-domain investigations in multilingualism: ModelingL3 acquisition in diverse settings”</a:t>
            </a:r>
            <a:endParaRPr lang="pl-PL" altLang="pl-PL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pl-PL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l-PL" altLang="pl-PL" dirty="0">
              <a:cs typeface="Arial" panose="020B0604020202020204" pitchFamily="34" charset="0"/>
            </a:endParaRPr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id="{2973EC52-BCCA-679E-A21C-1D06DE9031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6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400">
                <a:solidFill>
                  <a:srgbClr val="002D6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DA9EB-96C7-4440-9864-39DBD4FEEEEC}" type="slidenum">
              <a:rPr kumimoji="0" lang="en-GB" altLang="pl-P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kumimoji="0" lang="en-GB" altLang="pl-PL" sz="1400">
              <a:solidFill>
                <a:schemeClr val="tx1"/>
              </a:solidFill>
            </a:endParaRPr>
          </a:p>
        </p:txBody>
      </p:sp>
      <p:pic>
        <p:nvPicPr>
          <p:cNvPr id="110597" name="Obraz 2">
            <a:extLst>
              <a:ext uri="{FF2B5EF4-FFF2-40B4-BE49-F238E27FC236}">
                <a16:creationId xmlns:a16="http://schemas.microsoft.com/office/drawing/2014/main" id="{DF64BC3A-A0F4-C0E3-23E3-BDF08460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76713"/>
            <a:ext cx="21336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Obraz 4">
            <a:extLst>
              <a:ext uri="{FF2B5EF4-FFF2-40B4-BE49-F238E27FC236}">
                <a16:creationId xmlns:a16="http://schemas.microsoft.com/office/drawing/2014/main" id="{CB5505F4-5C0C-0296-07CC-8CCD1FE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76713"/>
            <a:ext cx="21336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Obraz 5">
            <a:extLst>
              <a:ext uri="{FF2B5EF4-FFF2-40B4-BE49-F238E27FC236}">
                <a16:creationId xmlns:a16="http://schemas.microsoft.com/office/drawing/2014/main" id="{B5B9EEAF-C1AE-F318-7C37-CDF87E22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903413"/>
            <a:ext cx="13779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Obraz 6">
            <a:extLst>
              <a:ext uri="{FF2B5EF4-FFF2-40B4-BE49-F238E27FC236}">
                <a16:creationId xmlns:a16="http://schemas.microsoft.com/office/drawing/2014/main" id="{F00A6208-F19E-C2FE-BDEF-EFB80842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387975"/>
            <a:ext cx="299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Obraz 7">
            <a:extLst>
              <a:ext uri="{FF2B5EF4-FFF2-40B4-BE49-F238E27FC236}">
                <a16:creationId xmlns:a16="http://schemas.microsoft.com/office/drawing/2014/main" id="{111FF175-FFC0-F23A-9FCA-FC3739F3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1363"/>
            <a:ext cx="19764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ytuł 1">
            <a:extLst>
              <a:ext uri="{FF2B5EF4-FFF2-40B4-BE49-F238E27FC236}">
                <a16:creationId xmlns:a16="http://schemas.microsoft.com/office/drawing/2014/main" id="{47B510B5-3BEE-FFF8-4AC2-D985C43FB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PL" dirty="0" err="1">
                <a:cs typeface="Arial" panose="020B0604020202020204" pitchFamily="34" charset="0"/>
              </a:rPr>
              <a:t>Thank</a:t>
            </a:r>
            <a:r>
              <a:rPr lang="pl-PL" altLang="en-PL" dirty="0">
                <a:cs typeface="Arial" panose="020B0604020202020204" pitchFamily="34" charset="0"/>
              </a:rPr>
              <a:t> </a:t>
            </a:r>
            <a:r>
              <a:rPr lang="pl-PL" altLang="en-PL" dirty="0" err="1">
                <a:cs typeface="Arial" panose="020B0604020202020204" pitchFamily="34" charset="0"/>
              </a:rPr>
              <a:t>you</a:t>
            </a:r>
            <a:r>
              <a:rPr lang="pl-PL" altLang="en-PL" dirty="0">
                <a:cs typeface="Arial" panose="020B0604020202020204" pitchFamily="34" charset="0"/>
              </a:rPr>
              <a:t> / </a:t>
            </a:r>
            <a:r>
              <a:rPr lang="cs-CZ" dirty="0"/>
              <a:t>Děkuji</a:t>
            </a:r>
            <a:endParaRPr lang="pl-PL" altLang="en-PL" dirty="0">
              <a:cs typeface="Arial" panose="020B0604020202020204" pitchFamily="34" charset="0"/>
            </a:endParaRPr>
          </a:p>
        </p:txBody>
      </p:sp>
      <p:sp>
        <p:nvSpPr>
          <p:cNvPr id="111620" name="Symbol zastępczy numeru slajdu 3">
            <a:extLst>
              <a:ext uri="{FF2B5EF4-FFF2-40B4-BE49-F238E27FC236}">
                <a16:creationId xmlns:a16="http://schemas.microsoft.com/office/drawing/2014/main" id="{BD2A0327-326D-DE80-D483-6E3EB99B8E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F3D07-B431-024E-B801-08EFD80ECF7D}" type="slidenum">
              <a:rPr lang="en-GB" altLang="pl-PL" smtClean="0">
                <a:solidFill>
                  <a:schemeClr val="tx1"/>
                </a:solidFill>
              </a:rPr>
              <a:pPr/>
              <a:t>21</a:t>
            </a:fld>
            <a:endParaRPr lang="en-GB" altLang="pl-PL">
              <a:solidFill>
                <a:schemeClr val="tx1"/>
              </a:solidFill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9AE19E1D-32D5-E36C-88D9-9E76DA9A1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292126"/>
            <a:ext cx="2524948" cy="2524948"/>
          </a:xfrm>
          <a:prstGeom prst="rect">
            <a:avLst/>
          </a:prstGeom>
        </p:spPr>
      </p:pic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5297AB9-4C73-90C2-52B1-869AFE9FC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948" y="1563225"/>
            <a:ext cx="6377281" cy="3731550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B227FF-2EA6-7C27-7025-7294A1152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33516"/>
              </p:ext>
            </p:extLst>
          </p:nvPr>
        </p:nvGraphicFramePr>
        <p:xfrm>
          <a:off x="1115616" y="2060848"/>
          <a:ext cx="6984776" cy="4032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565">
                  <a:extLst>
                    <a:ext uri="{9D8B030D-6E8A-4147-A177-3AD203B41FA5}">
                      <a16:colId xmlns:a16="http://schemas.microsoft.com/office/drawing/2014/main" val="1401192852"/>
                    </a:ext>
                  </a:extLst>
                </a:gridCol>
                <a:gridCol w="1936063">
                  <a:extLst>
                    <a:ext uri="{9D8B030D-6E8A-4147-A177-3AD203B41FA5}">
                      <a16:colId xmlns:a16="http://schemas.microsoft.com/office/drawing/2014/main" val="3569960218"/>
                    </a:ext>
                  </a:extLst>
                </a:gridCol>
                <a:gridCol w="1459148">
                  <a:extLst>
                    <a:ext uri="{9D8B030D-6E8A-4147-A177-3AD203B41FA5}">
                      <a16:colId xmlns:a16="http://schemas.microsoft.com/office/drawing/2014/main" val="3605268142"/>
                    </a:ext>
                  </a:extLst>
                </a:gridCol>
              </a:tblGrid>
              <a:tr h="1099758"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Parameters</a:t>
                      </a:r>
                      <a:endParaRPr lang="en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Experimental group</a:t>
                      </a:r>
                      <a:endParaRPr lang="en-PL" sz="18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M (SD)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Control group</a:t>
                      </a:r>
                      <a:endParaRPr lang="en-PL" sz="18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M (SD)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69652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Accentedness (1–9)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6.72 (1.8)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1.5 (1.5)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16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Comprehensibility (1–9)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6.03 (2.3)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7.8 (2.7)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56222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Oral fluency (wpm)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0.05 (0.01)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–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5491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VOT /p/ (ms)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44 (14)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–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96344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VOT /t/ (ms)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62 (15)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–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75821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</a:rPr>
                        <a:t>VOT /k/ (ms)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74 (18)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–</a:t>
                      </a:r>
                      <a:endParaRPr lang="en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799785"/>
                  </a:ext>
                </a:extLst>
              </a:tr>
              <a:tr h="733172"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Norwegian use (hrs/week)</a:t>
                      </a:r>
                      <a:endParaRPr lang="en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4.2 (4.6)</a:t>
                      </a:r>
                      <a:endParaRPr lang="en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–</a:t>
                      </a:r>
                      <a:endParaRPr lang="en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15307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57A65E-3317-787E-145C-16B93B88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147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59332B-FFF7-8A9E-6967-4F7DF627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b="1" dirty="0">
                <a:effectLst/>
              </a:rPr>
              <a:t>Natural Growth Theory of Acquisition (NGTA) </a:t>
            </a:r>
            <a:r>
              <a:rPr lang="en-GB" sz="2200" dirty="0">
                <a:effectLst/>
              </a:rPr>
              <a:t>(</a:t>
            </a:r>
            <a:r>
              <a:rPr lang="en-GB" sz="2200" dirty="0" err="1">
                <a:effectLst/>
              </a:rPr>
              <a:t>Dziubalska-Kołaczyk</a:t>
            </a:r>
            <a:r>
              <a:rPr lang="en-GB" sz="2200" dirty="0">
                <a:effectLst/>
              </a:rPr>
              <a:t> &amp; </a:t>
            </a:r>
            <a:r>
              <a:rPr lang="en-GB" sz="2200" dirty="0" err="1">
                <a:effectLst/>
              </a:rPr>
              <a:t>Wrembel</a:t>
            </a:r>
            <a:r>
              <a:rPr lang="en-GB" sz="2200" dirty="0">
                <a:effectLst/>
              </a:rPr>
              <a:t> 2022) is holistic; both linguistic and extralinguistic factors account for the process of multilingual acquisition.</a:t>
            </a:r>
          </a:p>
          <a:p>
            <a:r>
              <a:rPr lang="en-GB" sz="2200" dirty="0">
                <a:solidFill>
                  <a:srgbClr val="C00000"/>
                </a:solidFill>
                <a:effectLst/>
              </a:rPr>
              <a:t>Main assumptions: </a:t>
            </a:r>
            <a:r>
              <a:rPr lang="en-GB" sz="2200" dirty="0">
                <a:effectLst/>
              </a:rPr>
              <a:t>gradual dynamic emergence of Ln phonology; shaped by input from the L1 and other Ls; influenced by typology, universal preferences, context.</a:t>
            </a:r>
          </a:p>
          <a:p>
            <a:r>
              <a:rPr lang="en-GB" sz="2200" dirty="0">
                <a:effectLst/>
              </a:rPr>
              <a:t>NGTA relies on </a:t>
            </a:r>
            <a:r>
              <a:rPr lang="en-GB" sz="2200" dirty="0">
                <a:solidFill>
                  <a:srgbClr val="C00000"/>
                </a:solidFill>
                <a:effectLst/>
              </a:rPr>
              <a:t>principled explanations</a:t>
            </a:r>
            <a:r>
              <a:rPr lang="en-GB" sz="2200" dirty="0">
                <a:effectLst/>
              </a:rPr>
              <a:t> as well as </a:t>
            </a:r>
            <a:r>
              <a:rPr lang="en-GB" sz="2200" dirty="0">
                <a:solidFill>
                  <a:srgbClr val="C00000"/>
                </a:solidFill>
                <a:effectLst/>
              </a:rPr>
              <a:t>inductive, data-driven accounts</a:t>
            </a:r>
            <a:r>
              <a:rPr lang="en-GB" sz="2200" dirty="0">
                <a:effectLst/>
              </a:rPr>
              <a:t>.</a:t>
            </a:r>
          </a:p>
          <a:p>
            <a:r>
              <a:rPr lang="en-GB" sz="2200" dirty="0">
                <a:effectLst/>
              </a:rPr>
              <a:t>NGTA is grounded in </a:t>
            </a:r>
            <a:r>
              <a:rPr lang="en-GB" sz="2200" dirty="0">
                <a:solidFill>
                  <a:srgbClr val="C00000"/>
                </a:solidFill>
                <a:effectLst/>
              </a:rPr>
              <a:t>Natural Phonology </a:t>
            </a:r>
            <a:r>
              <a:rPr lang="en-GB" sz="2200" dirty="0">
                <a:effectLst/>
              </a:rPr>
              <a:t>(e.g. Donegan &amp; </a:t>
            </a:r>
            <a:r>
              <a:rPr lang="en-GB" sz="2200" dirty="0" err="1">
                <a:effectLst/>
              </a:rPr>
              <a:t>Stampe</a:t>
            </a:r>
            <a:r>
              <a:rPr lang="en-GB" sz="2200" dirty="0">
                <a:effectLst/>
              </a:rPr>
              <a:t> 2009; </a:t>
            </a:r>
            <a:r>
              <a:rPr lang="en-GB" sz="2200" dirty="0" err="1">
                <a:effectLst/>
              </a:rPr>
              <a:t>Dziubalska-Kołaczyk</a:t>
            </a:r>
            <a:r>
              <a:rPr lang="en-GB" sz="2200" dirty="0">
                <a:effectLst/>
              </a:rPr>
              <a:t> 2012) and enhanced by </a:t>
            </a:r>
            <a:r>
              <a:rPr lang="en-GB" sz="2200" dirty="0">
                <a:solidFill>
                  <a:srgbClr val="C00000"/>
                </a:solidFill>
                <a:effectLst/>
              </a:rPr>
              <a:t>Complexity Theory </a:t>
            </a:r>
            <a:r>
              <a:rPr lang="en-GB" sz="2200" dirty="0">
                <a:effectLst/>
              </a:rPr>
              <a:t>(Kretzschmar 2015).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2E7BE-DCAC-E087-534A-65C46237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68262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58E78-492B-7579-F925-C08DA603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contribute to research on L3 phonetics and phonology.</a:t>
            </a:r>
          </a:p>
          <a:p>
            <a:r>
              <a:rPr lang="en-GB" sz="2800" dirty="0">
                <a:effectLst/>
              </a:rPr>
              <a:t>To explore how a perceived global accent in L3 is correlated with the general proficiency level, oral fluency and fine-grained phonetic performance.</a:t>
            </a:r>
          </a:p>
          <a:p>
            <a:r>
              <a:rPr lang="en-GB" sz="2800" dirty="0">
                <a:effectLst/>
              </a:rPr>
              <a:t>To apply the hierarchy of variables as proposed by NGTA.</a:t>
            </a:r>
          </a:p>
          <a:p>
            <a:endParaRPr lang="en-GB" sz="2800" dirty="0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7C894-DB44-B2F4-AFFE-9B80A798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8711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>
            <a:extLst>
              <a:ext uri="{FF2B5EF4-FFF2-40B4-BE49-F238E27FC236}">
                <a16:creationId xmlns:a16="http://schemas.microsoft.com/office/drawing/2014/main" id="{C88D7D67-B102-C66C-72F7-ECA92FC9A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pl-PL" dirty="0"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44035" name="Symbol zastępczy zawartości 2">
            <a:extLst>
              <a:ext uri="{FF2B5EF4-FFF2-40B4-BE49-F238E27FC236}">
                <a16:creationId xmlns:a16="http://schemas.microsoft.com/office/drawing/2014/main" id="{0516C725-D631-BC3E-8D42-1C3B94B9F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pl-PL" sz="2800" dirty="0">
                <a:cs typeface="Arial" panose="020B0604020202020204" pitchFamily="34" charset="0"/>
              </a:rPr>
              <a:t>Part of a larger project investigating multilingual acquisition in L1 Polish – L2 English – L3 Norwegian learners</a:t>
            </a:r>
          </a:p>
          <a:p>
            <a:pPr lvl="1"/>
            <a:r>
              <a:rPr lang="en-GB" altLang="pl-PL" sz="2400" dirty="0">
                <a:solidFill>
                  <a:srgbClr val="C00000"/>
                </a:solidFill>
              </a:rPr>
              <a:t>Cross-linguistic influence in multilingualism across domains: Phonology and syntax </a:t>
            </a:r>
          </a:p>
          <a:p>
            <a:r>
              <a:rPr lang="en-GB" altLang="pl-PL" sz="2800" dirty="0">
                <a:cs typeface="Arial" panose="020B0604020202020204" pitchFamily="34" charset="0"/>
              </a:rPr>
              <a:t>Longitudinal design (T1, T2, T3)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ED236-50E3-C32E-E27D-88A041E4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400" b="1" dirty="0"/>
              <a:t>S</a:t>
            </a:r>
            <a:r>
              <a:rPr lang="en-GB" sz="2400" b="1" dirty="0">
                <a:effectLst/>
              </a:rPr>
              <a:t>peakers (N=24)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L1 Polish, L2 English, L3 Norwegian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aged 21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8 weeks of initial exposure to the L3 in a formal setting</a:t>
            </a:r>
          </a:p>
          <a:p>
            <a:pPr>
              <a:buFont typeface="Wingdings" pitchFamily="2" charset="2"/>
              <a:buChar char="§"/>
            </a:pPr>
            <a:r>
              <a:rPr lang="en-GB" sz="2400" b="1" dirty="0" err="1">
                <a:effectLst/>
              </a:rPr>
              <a:t>Raters</a:t>
            </a:r>
            <a:r>
              <a:rPr lang="en-GB" sz="2400" b="1" dirty="0"/>
              <a:t> (N=30)</a:t>
            </a:r>
            <a:endParaRPr lang="en-GB" sz="2400" b="1" dirty="0">
              <a:effectLst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18 Norwegian native speakers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12 highly proficient L2 speakers of Norwegian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some phonetic training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effectLst/>
              </a:rPr>
              <a:t>moderate to considerable previous experience with foreign-accented speech in Norwegian</a:t>
            </a: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6E61E-D475-3AC8-A739-9BF43449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Study design: participants</a:t>
            </a:r>
          </a:p>
        </p:txBody>
      </p:sp>
    </p:spTree>
    <p:extLst>
      <p:ext uri="{BB962C8B-B14F-4D97-AF65-F5344CB8AC3E}">
        <p14:creationId xmlns:p14="http://schemas.microsoft.com/office/powerpoint/2010/main" val="395513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C299D-877E-6C32-F79F-2FCF7CEEF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Symbol" pitchFamily="2" charset="2"/>
              <a:buChar char=""/>
            </a:pPr>
            <a:r>
              <a:rPr lang="en-GB" sz="2400" b="1" dirty="0">
                <a:effectLst/>
              </a:rPr>
              <a:t>Profile</a:t>
            </a:r>
            <a:r>
              <a:rPr lang="en-GB" sz="2400" dirty="0">
                <a:effectLst/>
              </a:rPr>
              <a:t>: Language History Questionnaire (Li et al. 2006)</a:t>
            </a:r>
            <a:endParaRPr lang="en-GB" sz="2400" b="1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Calibri" panose="020F0502020204030204" pitchFamily="34" charset="0"/>
                <a:cs typeface="Symbol" pitchFamily="2" charset="2"/>
              </a:rPr>
              <a:t>L3 Proficiency</a:t>
            </a:r>
            <a:r>
              <a:rPr lang="en-GB" sz="2400" dirty="0">
                <a:effectLst/>
                <a:ea typeface="Calibri" panose="020F0502020204030204" pitchFamily="34" charset="0"/>
                <a:cs typeface="Symbol" pitchFamily="2" charset="2"/>
              </a:rPr>
              <a:t>: Norwegian placement test</a:t>
            </a:r>
            <a:endParaRPr lang="en-PL" sz="2400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Calibri" panose="020F0502020204030204" pitchFamily="34" charset="0"/>
                <a:cs typeface="Symbol" pitchFamily="2" charset="2"/>
              </a:rPr>
              <a:t>Amount/frequency of L3 use</a:t>
            </a:r>
            <a:r>
              <a:rPr lang="en-GB" sz="2400" dirty="0">
                <a:effectLst/>
                <a:ea typeface="Calibri" panose="020F0502020204030204" pitchFamily="34" charset="0"/>
                <a:cs typeface="Symbol" pitchFamily="2" charset="2"/>
              </a:rPr>
              <a:t>: a composite score based on self-declared answers in LHQ</a:t>
            </a:r>
            <a:endParaRPr lang="en-PL" sz="2400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Calibri" panose="020F0502020204030204" pitchFamily="34" charset="0"/>
                <a:cs typeface="Symbol" pitchFamily="2" charset="2"/>
              </a:rPr>
              <a:t>Oral reading fluency</a:t>
            </a:r>
            <a:r>
              <a:rPr lang="en-GB" sz="2400" dirty="0">
                <a:effectLst/>
                <a:ea typeface="Calibri" panose="020F0502020204030204" pitchFamily="34" charset="0"/>
                <a:cs typeface="Symbol" pitchFamily="2" charset="2"/>
              </a:rPr>
              <a:t>:  number of words per minute (wpm)</a:t>
            </a:r>
            <a:endParaRPr lang="en-PL" sz="2400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Calibri" panose="020F0502020204030204" pitchFamily="34" charset="0"/>
                <a:cs typeface="Symbol" pitchFamily="2" charset="2"/>
              </a:rPr>
              <a:t>Fine-grained phonetic performance</a:t>
            </a:r>
            <a:r>
              <a:rPr lang="en-GB" sz="2400" dirty="0">
                <a:effectLst/>
                <a:ea typeface="Calibri" panose="020F0502020204030204" pitchFamily="34" charset="0"/>
                <a:cs typeface="Symbol" pitchFamily="2" charset="2"/>
              </a:rPr>
              <a:t>: VOT durations in /p, t, k/ in word list reading in L3 </a:t>
            </a:r>
            <a:endParaRPr lang="en-PL" sz="2400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Symbol" pitchFamily="2" charset="2"/>
              </a:rPr>
              <a:t>Rating parameters </a:t>
            </a:r>
            <a:r>
              <a:rPr lang="en-GB" sz="2400" dirty="0">
                <a:effectLst/>
                <a:ea typeface="Calibri" panose="020F0502020204030204" pitchFamily="34" charset="0"/>
                <a:cs typeface="Symbol" pitchFamily="2" charset="2"/>
              </a:rPr>
              <a:t>(on a 9-point scale): 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Symbol" pitchFamily="2" charset="2"/>
              </a:rPr>
              <a:t>degree of foreign </a:t>
            </a:r>
            <a:r>
              <a:rPr lang="en-GB" sz="2000" dirty="0" err="1">
                <a:effectLst/>
                <a:ea typeface="Calibri" panose="020F0502020204030204" pitchFamily="34" charset="0"/>
                <a:cs typeface="Symbol" pitchFamily="2" charset="2"/>
              </a:rPr>
              <a:t>accentedness</a:t>
            </a:r>
            <a:r>
              <a:rPr lang="en-GB" sz="2000" dirty="0">
                <a:effectLst/>
                <a:ea typeface="Calibri" panose="020F0502020204030204" pitchFamily="34" charset="0"/>
                <a:cs typeface="Symbol" pitchFamily="2" charset="2"/>
              </a:rPr>
              <a:t> 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Symbol" pitchFamily="2" charset="2"/>
              </a:rPr>
              <a:t>comprehensibility</a:t>
            </a:r>
            <a:endParaRPr lang="en-PL" sz="2000" dirty="0">
              <a:effectLst/>
              <a:ea typeface="Calibri" panose="020F0502020204030204" pitchFamily="34" charset="0"/>
              <a:cs typeface="Symbol" pitchFamily="2" charset="2"/>
            </a:endParaRPr>
          </a:p>
          <a:p>
            <a:endParaRPr lang="en-GB" sz="2400" dirty="0">
              <a:effectLst/>
            </a:endParaRPr>
          </a:p>
          <a:p>
            <a:endParaRPr lang="en-GB" sz="2400" dirty="0">
              <a:effectLst/>
            </a:endParaRP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C183B-7815-0E28-E1F4-790C2332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225291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973BF-B406-EC00-1FDF-4AEFE483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Excerpts from </a:t>
            </a:r>
            <a:r>
              <a:rPr lang="en-GB" sz="2400" i="1" dirty="0">
                <a:effectLst/>
              </a:rPr>
              <a:t>The North Wind and the Sun</a:t>
            </a:r>
          </a:p>
          <a:p>
            <a:r>
              <a:rPr lang="en-GB" sz="2400" dirty="0"/>
              <a:t>R</a:t>
            </a:r>
            <a:r>
              <a:rPr lang="en-GB" sz="2400" dirty="0">
                <a:effectLst/>
              </a:rPr>
              <a:t>ead in L3 Norwegian</a:t>
            </a:r>
          </a:p>
          <a:p>
            <a:r>
              <a:rPr lang="en-GB" sz="2400" dirty="0">
                <a:effectLst/>
              </a:rPr>
              <a:t>48 words long </a:t>
            </a:r>
          </a:p>
          <a:p>
            <a:r>
              <a:rPr lang="en-GB" sz="2400" dirty="0">
                <a:effectLst/>
              </a:rPr>
              <a:t>30 speech samples </a:t>
            </a:r>
          </a:p>
          <a:p>
            <a:pPr lvl="1"/>
            <a:r>
              <a:rPr lang="en-GB" sz="2400" dirty="0">
                <a:effectLst/>
              </a:rPr>
              <a:t>24 L3 learners </a:t>
            </a:r>
          </a:p>
          <a:p>
            <a:pPr lvl="1"/>
            <a:r>
              <a:rPr lang="en-GB" sz="2400" dirty="0">
                <a:effectLst/>
              </a:rPr>
              <a:t>6 Norwegian controls </a:t>
            </a:r>
          </a:p>
          <a:p>
            <a:pPr lvl="1"/>
            <a:r>
              <a:rPr lang="en-GB" sz="2400" dirty="0">
                <a:effectLst/>
              </a:rPr>
              <a:t>presented to the </a:t>
            </a:r>
            <a:r>
              <a:rPr lang="en-GB" sz="2400" dirty="0" err="1">
                <a:effectLst/>
              </a:rPr>
              <a:t>raters</a:t>
            </a:r>
            <a:r>
              <a:rPr lang="en-GB" sz="2400" dirty="0">
                <a:effectLst/>
              </a:rPr>
              <a:t> in a randomized order </a:t>
            </a:r>
          </a:p>
          <a:p>
            <a:endParaRPr lang="en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BE358-63B4-691A-5CFB-F180C701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Study design: speech samples</a:t>
            </a:r>
          </a:p>
        </p:txBody>
      </p:sp>
    </p:spTree>
    <p:extLst>
      <p:ext uri="{BB962C8B-B14F-4D97-AF65-F5344CB8AC3E}">
        <p14:creationId xmlns:p14="http://schemas.microsoft.com/office/powerpoint/2010/main" val="400890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2808B-143F-9BEB-9B51-4706180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</a:t>
            </a:r>
            <a:r>
              <a:rPr lang="en-GB" sz="4000" dirty="0">
                <a:effectLst/>
              </a:rPr>
              <a:t>nline rating survey in Qualtrics</a:t>
            </a:r>
            <a:endParaRPr lang="en-PL" sz="4000" dirty="0"/>
          </a:p>
        </p:txBody>
      </p:sp>
      <p:pic>
        <p:nvPicPr>
          <p:cNvPr id="242689" name="Picture 1" descr="page1image987259616">
            <a:extLst>
              <a:ext uri="{FF2B5EF4-FFF2-40B4-BE49-F238E27FC236}">
                <a16:creationId xmlns:a16="http://schemas.microsoft.com/office/drawing/2014/main" id="{193E557E-BD3D-7AAE-4945-195D341A3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34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22540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1">
  <a:themeElements>
    <a:clrScheme name="Title slid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ular slide">
  <a:themeElements>
    <a:clrScheme name="Regular slid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gula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egular 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pper Ruler only">
  <a:themeElements>
    <a:clrScheme name="Upper Ruler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pper Ruler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pper Ruler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ower Ruler only">
  <a:themeElements>
    <a:clrScheme name="Lower Ruler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wer Ruler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ower Ruler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g Quote">
  <a:themeElements>
    <a:clrScheme name="Big Quo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ig Qu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ig Quo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ogo only">
  <a:themeElements>
    <a:clrScheme name="Logo onl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go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ogo onl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2D6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7A35DFB87FF047AE4A5F9D180D2768" ma:contentTypeVersion="14" ma:contentTypeDescription="Utwórz nowy dokument." ma:contentTypeScope="" ma:versionID="aeabe440c934170996f97a7aa1a27a6d">
  <xsd:schema xmlns:xsd="http://www.w3.org/2001/XMLSchema" xmlns:xs="http://www.w3.org/2001/XMLSchema" xmlns:p="http://schemas.microsoft.com/office/2006/metadata/properties" xmlns:ns2="3937335b-7da9-44a3-880b-0c401c9a15bd" xmlns:ns3="4519ae21-fb80-489b-8261-defea843bfd2" targetNamespace="http://schemas.microsoft.com/office/2006/metadata/properties" ma:root="true" ma:fieldsID="d3e4dced631c2bea90172cb3ad796d53" ns2:_="" ns3:_="">
    <xsd:import namespace="3937335b-7da9-44a3-880b-0c401c9a15bd"/>
    <xsd:import namespace="4519ae21-fb80-489b-8261-defea843bf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7335b-7da9-44a3-880b-0c401c9a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9ae21-fb80-489b-8261-defea843bfd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c2c9b1-b616-4a5c-b360-784ff782301d}" ma:internalName="TaxCatchAll" ma:showField="CatchAllData" ma:web="4519ae21-fb80-489b-8261-defea843bf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37335b-7da9-44a3-880b-0c401c9a15bd">
      <Terms xmlns="http://schemas.microsoft.com/office/infopath/2007/PartnerControls"/>
    </lcf76f155ced4ddcb4097134ff3c332f>
    <TaxCatchAll xmlns="4519ae21-fb80-489b-8261-defea843bfd2" xsi:nil="true"/>
  </documentManagement>
</p:properties>
</file>

<file path=customXml/itemProps1.xml><?xml version="1.0" encoding="utf-8"?>
<ds:datastoreItem xmlns:ds="http://schemas.openxmlformats.org/officeDocument/2006/customXml" ds:itemID="{1E820CD7-09CC-4633-9E76-1689EE161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8D509-D0F0-428A-BA28-9009095F92BF}"/>
</file>

<file path=customXml/itemProps3.xml><?xml version="1.0" encoding="utf-8"?>
<ds:datastoreItem xmlns:ds="http://schemas.openxmlformats.org/officeDocument/2006/customXml" ds:itemID="{FC216A42-B141-4EFC-B2DF-8FE2A362278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078E5C8-0068-4BB6-8E71-86DCA4679D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28803</TotalTime>
  <Words>1046</Words>
  <Application>Microsoft Macintosh PowerPoint</Application>
  <PresentationFormat>On-screen Show (4:3)</PresentationFormat>
  <Paragraphs>180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Ppt0000001</vt:lpstr>
      <vt:lpstr>Regular slide</vt:lpstr>
      <vt:lpstr>Upper Ruler only</vt:lpstr>
      <vt:lpstr>Lower Ruler only</vt:lpstr>
      <vt:lpstr>Big Quote</vt:lpstr>
      <vt:lpstr>Logo only</vt:lpstr>
      <vt:lpstr>Blank</vt:lpstr>
      <vt:lpstr> Investigating predictors of foreign accentedness in L3 acquisition </vt:lpstr>
      <vt:lpstr>Introduction</vt:lpstr>
      <vt:lpstr>Theoretical framework</vt:lpstr>
      <vt:lpstr>Aims</vt:lpstr>
      <vt:lpstr>Study</vt:lpstr>
      <vt:lpstr>Study design: participants</vt:lpstr>
      <vt:lpstr>Measures</vt:lpstr>
      <vt:lpstr>Study design: speech samples</vt:lpstr>
      <vt:lpstr>Online rating survey in Qualtrics</vt:lpstr>
      <vt:lpstr>Research questions</vt:lpstr>
      <vt:lpstr>Results: Accentedness vs. comprehensibility</vt:lpstr>
      <vt:lpstr>Results: Accentedness vs. factors</vt:lpstr>
      <vt:lpstr>Results: Comprehensibility vs. factors</vt:lpstr>
      <vt:lpstr>Results: rater variables</vt:lpstr>
      <vt:lpstr>Results: importance of predictors for Accentedness</vt:lpstr>
      <vt:lpstr>Results: predictors for Comprehensibility</vt:lpstr>
      <vt:lpstr>Discussion </vt:lpstr>
      <vt:lpstr>Discussion</vt:lpstr>
      <vt:lpstr>Way forward</vt:lpstr>
      <vt:lpstr>Acknowledgements</vt:lpstr>
      <vt:lpstr>Thank you / Děkuji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mjank</dc:creator>
  <cp:lastModifiedBy>Magdalena Wrembel</cp:lastModifiedBy>
  <cp:revision>782</cp:revision>
  <dcterms:created xsi:type="dcterms:W3CDTF">2013-04-18T07:08:34Z</dcterms:created>
  <dcterms:modified xsi:type="dcterms:W3CDTF">2023-08-10T07:26:44Z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ContentTypeId">
    <vt:lpwstr>0x010100B37A35DFB87FF047AE4A5F9D180D2768</vt:lpwstr>
  </property>
</Properties>
</file>